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 /><Relationship Id="rId2" Type="http://schemas.openxmlformats.org/package/2006/relationships/metadata/core-properties" Target="docProps/core.xml" /><Relationship Id="rId1" Type="http://schemas.openxmlformats.org/officeDocument/2006/relationships/officeDocument" Target="ppt/presentation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16"/>
  </p:notesMasterIdLst>
  <p:sldIdLst>
    <p:sldId id="261" r:id="rId2"/>
    <p:sldId id="256" r:id="rId3"/>
    <p:sldId id="257" r:id="rId4"/>
    <p:sldId id="271" r:id="rId5"/>
    <p:sldId id="263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58" r:id="rId14"/>
    <p:sldId id="259" r:id="rId15"/>
  </p:sldIdLst>
  <p:sldSz cx="12192000" cy="6858000"/>
  <p:notesSz cx="6858000" cy="9144000"/>
  <p:embeddedFontLst>
    <p:embeddedFont>
      <p:font typeface="Franklin Gothic" pitchFamily="2" charset="0"/>
      <p:bold r:id="rId17"/>
    </p:embeddedFont>
    <p:embeddedFont>
      <p:font typeface="Libre Franklin" pitchFamily="2" charset="0"/>
      <p:regular r:id="rId18"/>
      <p:bold r:id="rId19"/>
      <p:italic r:id="rId20"/>
      <p:boldItalic r:id="rId21"/>
    </p:embeddedFont>
    <p:embeddedFont>
      <p:font typeface="Tahoma" panose="020B0604030504040204" pitchFamily="34" charset="0"/>
      <p:regular r:id="rId22"/>
      <p:bold r:id="rId23"/>
    </p:embeddedFont>
  </p:embeddedFont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5pPr>
    <a:lvl6pPr marL="22860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6pPr>
    <a:lvl7pPr marL="27432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7pPr>
    <a:lvl8pPr marL="32004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8pPr>
    <a:lvl9pPr marL="36576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70" d="100"/>
          <a:sy n="70" d="100"/>
        </p:scale>
        <p:origin x="-726" y="-279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slide" Target="slides/slide12.xml" /><Relationship Id="rId18" Type="http://schemas.openxmlformats.org/officeDocument/2006/relationships/font" Target="fonts/font2.fntdata" /><Relationship Id="rId26" Type="http://schemas.openxmlformats.org/officeDocument/2006/relationships/theme" Target="theme/theme1.xml" /><Relationship Id="rId3" Type="http://schemas.openxmlformats.org/officeDocument/2006/relationships/slide" Target="slides/slide2.xml" /><Relationship Id="rId21" Type="http://schemas.openxmlformats.org/officeDocument/2006/relationships/font" Target="fonts/font5.fntdata" /><Relationship Id="rId7" Type="http://schemas.openxmlformats.org/officeDocument/2006/relationships/slide" Target="slides/slide6.xml" /><Relationship Id="rId12" Type="http://schemas.openxmlformats.org/officeDocument/2006/relationships/slide" Target="slides/slide11.xml" /><Relationship Id="rId17" Type="http://schemas.openxmlformats.org/officeDocument/2006/relationships/font" Target="fonts/font1.fntdata" /><Relationship Id="rId25" Type="http://schemas.openxmlformats.org/officeDocument/2006/relationships/viewProps" Target="viewProps.xml" /><Relationship Id="rId2" Type="http://schemas.openxmlformats.org/officeDocument/2006/relationships/slide" Target="slides/slide1.xml" /><Relationship Id="rId16" Type="http://schemas.openxmlformats.org/officeDocument/2006/relationships/notesMaster" Target="notesMasters/notesMaster1.xml" /><Relationship Id="rId20" Type="http://schemas.openxmlformats.org/officeDocument/2006/relationships/font" Target="fonts/font4.fntdata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slide" Target="slides/slide10.xml" /><Relationship Id="rId24" Type="http://schemas.openxmlformats.org/officeDocument/2006/relationships/presProps" Target="presProps.xml" /><Relationship Id="rId5" Type="http://schemas.openxmlformats.org/officeDocument/2006/relationships/slide" Target="slides/slide4.xml" /><Relationship Id="rId15" Type="http://schemas.openxmlformats.org/officeDocument/2006/relationships/slide" Target="slides/slide14.xml" /><Relationship Id="rId23" Type="http://schemas.openxmlformats.org/officeDocument/2006/relationships/font" Target="fonts/font7.fntdata" /><Relationship Id="rId10" Type="http://schemas.openxmlformats.org/officeDocument/2006/relationships/slide" Target="slides/slide9.xml" /><Relationship Id="rId19" Type="http://schemas.openxmlformats.org/officeDocument/2006/relationships/font" Target="fonts/font3.fntdata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slide" Target="slides/slide13.xml" /><Relationship Id="rId22" Type="http://schemas.openxmlformats.org/officeDocument/2006/relationships/font" Target="fonts/font6.fntdata" /><Relationship Id="rId27" Type="http://schemas.openxmlformats.org/officeDocument/2006/relationships/tableStyles" Target="tableStyles.xml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Google Shape;3;n">
            <a:extLst>
              <a:ext uri="{FF2B5EF4-FFF2-40B4-BE49-F238E27FC236}">
                <a16:creationId xmlns:a16="http://schemas.microsoft.com/office/drawing/2014/main" id="{16082B1F-DF60-986B-F879-AA50F014E12C}"/>
              </a:ext>
            </a:extLst>
          </p:cNvPr>
          <p:cNvSpPr txBox="1">
            <a:spLocks noGrp="1" noChangeArrowheads="1"/>
          </p:cNvSpPr>
          <p:nvPr>
            <p:ph type="hdr" idx="2"/>
          </p:nvPr>
        </p:nvSpPr>
        <p:spPr bwMode="auto">
          <a:xfrm>
            <a:off x="0" y="0"/>
            <a:ext cx="2971800" cy="458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45700" rIns="91425" bIns="45700" numCol="1" anchor="t" anchorCtr="0" compatLnSpc="1">
            <a:prstTxWarp prst="textNoShape">
              <a:avLst/>
            </a:prstTxWarp>
          </a:bodyPr>
          <a:lstStyle>
            <a:lvl1pPr eaLnBrk="1" hangingPunct="1">
              <a:buClr>
                <a:srgbClr val="000000"/>
              </a:buClr>
              <a:buSzPts val="1400"/>
              <a:buFont typeface="Arial" pitchFamily="34" charset="0"/>
              <a:buNone/>
              <a:defRPr sz="1200">
                <a:latin typeface="Calibri" pitchFamily="34" charset="0"/>
                <a:cs typeface="Calibri" pitchFamily="34" charset="0"/>
                <a:sym typeface="Calibri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363" name="Google Shape;4;n">
            <a:extLst>
              <a:ext uri="{FF2B5EF4-FFF2-40B4-BE49-F238E27FC236}">
                <a16:creationId xmlns:a16="http://schemas.microsoft.com/office/drawing/2014/main" id="{24D71300-1A75-B7FE-091E-1BB46F1C3286}"/>
              </a:ext>
            </a:extLst>
          </p:cNvPr>
          <p:cNvSpPr txBox="1">
            <a:spLocks noGrp="1" noChangeArrowheads="1"/>
          </p:cNvSpPr>
          <p:nvPr>
            <p:ph type="dt" idx="10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45700" rIns="91425" bIns="45700" numCol="1" anchor="t" anchorCtr="0" compatLnSpc="1">
            <a:prstTxWarp prst="textNoShape">
              <a:avLst/>
            </a:prstTxWarp>
          </a:bodyPr>
          <a:lstStyle>
            <a:lvl1pPr algn="r" eaLnBrk="1" hangingPunct="1">
              <a:buClr>
                <a:srgbClr val="000000"/>
              </a:buClr>
              <a:buSzPts val="1400"/>
              <a:buFont typeface="Arial" pitchFamily="34" charset="0"/>
              <a:buNone/>
              <a:defRPr sz="1200">
                <a:latin typeface="Calibri" pitchFamily="34" charset="0"/>
                <a:cs typeface="Calibri" pitchFamily="34" charset="0"/>
                <a:sym typeface="Calibri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7652" name="Google Shape;5;n">
            <a:extLst>
              <a:ext uri="{FF2B5EF4-FFF2-40B4-BE49-F238E27FC236}">
                <a16:creationId xmlns:a16="http://schemas.microsoft.com/office/drawing/2014/main" id="{6185B99B-2C11-5EEE-1A5E-3B6B34C79E6D}"/>
              </a:ext>
            </a:extLst>
          </p:cNvPr>
          <p:cNvSpPr>
            <a:spLocks noGrp="1" noRot="1" noChangeAspect="1"/>
          </p:cNvSpPr>
          <p:nvPr>
            <p:ph type="sldImg" idx="3"/>
          </p:nvPr>
        </p:nvSpPr>
        <p:spPr bwMode="auto">
          <a:xfrm>
            <a:off x="685800" y="1143000"/>
            <a:ext cx="5486400" cy="3086100"/>
          </a:xfrm>
          <a:custGeom>
            <a:avLst/>
            <a:gdLst>
              <a:gd name="T0" fmla="*/ 0 w 120000"/>
              <a:gd name="T1" fmla="*/ 0 h 120000"/>
              <a:gd name="T2" fmla="*/ 250838234 w 120000"/>
              <a:gd name="T3" fmla="*/ 0 h 120000"/>
              <a:gd name="T4" fmla="*/ 250838234 w 120000"/>
              <a:gd name="T5" fmla="*/ 79366782 h 120000"/>
              <a:gd name="T6" fmla="*/ 0 w 120000"/>
              <a:gd name="T7" fmla="*/ 79366782 h 120000"/>
              <a:gd name="T8" fmla="*/ 0 w 120000"/>
              <a:gd name="T9" fmla="*/ 0 h 1200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0000"/>
              <a:gd name="T16" fmla="*/ 0 h 120000"/>
              <a:gd name="T17" fmla="*/ 120000 w 120000"/>
              <a:gd name="T18" fmla="*/ 120000 h 1200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 w="12700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653" name="Google Shape;6;n">
            <a:extLst>
              <a:ext uri="{FF2B5EF4-FFF2-40B4-BE49-F238E27FC236}">
                <a16:creationId xmlns:a16="http://schemas.microsoft.com/office/drawing/2014/main" id="{263D6542-C9B6-C838-1B9E-1A23E122AE13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45700" rIns="91425" bIns="4570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>
              <a:sym typeface="Arial" panose="020B0604020202020204" pitchFamily="34" charset="0"/>
            </a:endParaRPr>
          </a:p>
        </p:txBody>
      </p:sp>
      <p:sp>
        <p:nvSpPr>
          <p:cNvPr id="15366" name="Google Shape;7;n">
            <a:extLst>
              <a:ext uri="{FF2B5EF4-FFF2-40B4-BE49-F238E27FC236}">
                <a16:creationId xmlns:a16="http://schemas.microsoft.com/office/drawing/2014/main" id="{0BA8F94B-DC64-7750-E604-AAA3091BB572}"/>
              </a:ext>
            </a:extLst>
          </p:cNvPr>
          <p:cNvSpPr txBox="1">
            <a:spLocks noGrp="1" noChangeArrowheads="1"/>
          </p:cNvSpPr>
          <p:nvPr>
            <p:ph type="ftr" idx="11"/>
          </p:nvPr>
        </p:nvSpPr>
        <p:spPr bwMode="auto">
          <a:xfrm>
            <a:off x="0" y="8685213"/>
            <a:ext cx="2971800" cy="458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45700" rIns="91425" bIns="45700" numCol="1" anchor="b" anchorCtr="0" compatLnSpc="1">
            <a:prstTxWarp prst="textNoShape">
              <a:avLst/>
            </a:prstTxWarp>
          </a:bodyPr>
          <a:lstStyle>
            <a:lvl1pPr eaLnBrk="1" hangingPunct="1">
              <a:buClr>
                <a:srgbClr val="000000"/>
              </a:buClr>
              <a:buSzPts val="1400"/>
              <a:buFont typeface="Arial" pitchFamily="34" charset="0"/>
              <a:buNone/>
              <a:defRPr sz="1200">
                <a:latin typeface="Calibri" pitchFamily="34" charset="0"/>
                <a:cs typeface="Calibri" pitchFamily="34" charset="0"/>
                <a:sym typeface="Calibri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367" name="Google Shape;8;n">
            <a:extLst>
              <a:ext uri="{FF2B5EF4-FFF2-40B4-BE49-F238E27FC236}">
                <a16:creationId xmlns:a16="http://schemas.microsoft.com/office/drawing/2014/main" id="{8A67A13A-EFCE-1EB7-B1DC-E3B31EB6FA19}"/>
              </a:ext>
            </a:extLst>
          </p:cNvPr>
          <p:cNvSpPr txBox="1">
            <a:spLocks noGrp="1" noChangeArrowheads="1"/>
          </p:cNvSpPr>
          <p:nvPr>
            <p:ph type="sldNum" idx="12"/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45700" rIns="91425" bIns="45700" numCol="1" anchor="b" anchorCtr="0" compatLnSpc="1">
            <a:prstTxWarp prst="textNoShape">
              <a:avLst/>
            </a:prstTxWarp>
          </a:bodyPr>
          <a:lstStyle>
            <a:lvl1pPr algn="r" eaLnBrk="1" hangingPunct="1">
              <a:buClr>
                <a:srgbClr val="000000"/>
              </a:buClr>
              <a:buFont typeface="Arial" panose="020B0604020202020204" pitchFamily="34" charset="0"/>
              <a:buNone/>
              <a:defRPr sz="1200"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</a:lstStyle>
          <a:p>
            <a:fld id="{32D3D3B5-C2E1-4AA2-92B3-298910251C4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L="457200" indent="-2286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1pPr>
    <a:lvl2pPr marL="742950" lvl="1" indent="-28575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2pPr>
    <a:lvl3pPr marL="1143000" lvl="2" indent="-2286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3pPr>
    <a:lvl4pPr marL="1600200" lvl="3" indent="-2286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4pPr>
    <a:lvl5pPr marL="2057400" lvl="4" indent="-2286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 /><Relationship Id="rId1" Type="http://schemas.openxmlformats.org/officeDocument/2006/relationships/notesMaster" Target="../notesMasters/notesMaster1.xml" 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 /><Relationship Id="rId1" Type="http://schemas.openxmlformats.org/officeDocument/2006/relationships/notesMaster" Target="../notesMasters/notesMaster1.xml" 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 /><Relationship Id="rId1" Type="http://schemas.openxmlformats.org/officeDocument/2006/relationships/notesMaster" Target="../notesMasters/notesMaster1.xml" 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Google Shape;207;p1:notes">
            <a:extLst>
              <a:ext uri="{FF2B5EF4-FFF2-40B4-BE49-F238E27FC236}">
                <a16:creationId xmlns:a16="http://schemas.microsoft.com/office/drawing/2014/main" id="{8376E874-A3F1-0E4F-C39B-16865058CF27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pPr marL="0" indent="0" eaLnBrk="1" hangingPunct="1">
              <a:buSzPts val="1400"/>
            </a:pPr>
            <a:endParaRPr lang="en-US" altLang="en-US" sz="1200">
              <a:latin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8675" name="Google Shape;208;p1:notes">
            <a:extLst>
              <a:ext uri="{FF2B5EF4-FFF2-40B4-BE49-F238E27FC236}">
                <a16:creationId xmlns:a16="http://schemas.microsoft.com/office/drawing/2014/main" id="{33E682D5-1908-4268-E975-72379DE4EB42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>
          <a:noFill/>
          <a:ln>
            <a:headEnd/>
            <a:tailEnd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Google Shape;214;p2:notes">
            <a:extLst>
              <a:ext uri="{FF2B5EF4-FFF2-40B4-BE49-F238E27FC236}">
                <a16:creationId xmlns:a16="http://schemas.microsoft.com/office/drawing/2014/main" id="{FA7C944E-FFBC-22BA-8128-6A9A15391DD1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pPr marL="0" indent="0" eaLnBrk="1" hangingPunct="1">
              <a:buSzPts val="1400"/>
            </a:pPr>
            <a:endParaRPr lang="en-US" altLang="en-US" sz="1200">
              <a:latin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9699" name="Google Shape;215;p2:notes">
            <a:extLst>
              <a:ext uri="{FF2B5EF4-FFF2-40B4-BE49-F238E27FC236}">
                <a16:creationId xmlns:a16="http://schemas.microsoft.com/office/drawing/2014/main" id="{72EA4903-2DB7-0553-76EC-945A2E406E64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>
          <a:noFill/>
          <a:ln>
            <a:headEnd/>
            <a:tailEnd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Google Shape;224;p3:notes">
            <a:extLst>
              <a:ext uri="{FF2B5EF4-FFF2-40B4-BE49-F238E27FC236}">
                <a16:creationId xmlns:a16="http://schemas.microsoft.com/office/drawing/2014/main" id="{D2609F51-4AA6-D4E9-927C-B04460D3FC9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pPr marL="0" indent="0" eaLnBrk="1" hangingPunct="1">
              <a:buSzPts val="1400"/>
            </a:pPr>
            <a:endParaRPr lang="en-US" altLang="en-US" sz="1200">
              <a:latin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30723" name="Google Shape;225;p3:notes">
            <a:extLst>
              <a:ext uri="{FF2B5EF4-FFF2-40B4-BE49-F238E27FC236}">
                <a16:creationId xmlns:a16="http://schemas.microsoft.com/office/drawing/2014/main" id="{5933099A-C372-B44C-2072-7CD66247A6B3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>
          <a:noFill/>
          <a:ln>
            <a:headEnd/>
            <a:tailEnd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Google Shape;234;p4:notes">
            <a:extLst>
              <a:ext uri="{FF2B5EF4-FFF2-40B4-BE49-F238E27FC236}">
                <a16:creationId xmlns:a16="http://schemas.microsoft.com/office/drawing/2014/main" id="{B7B89D7D-6890-5D9A-D984-93A31D5B772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pPr marL="0" indent="0" eaLnBrk="1" hangingPunct="1">
              <a:buSzPts val="1400"/>
            </a:pPr>
            <a:endParaRPr lang="en-US" altLang="en-US" sz="1200">
              <a:latin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31747" name="Google Shape;235;p4:notes">
            <a:extLst>
              <a:ext uri="{FF2B5EF4-FFF2-40B4-BE49-F238E27FC236}">
                <a16:creationId xmlns:a16="http://schemas.microsoft.com/office/drawing/2014/main" id="{6FD03E79-3E0D-E4FF-E60C-C0EA07A834EE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>
          <a:noFill/>
          <a:ln>
            <a:headEnd/>
            <a:tailEnd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17;p7">
            <a:extLst>
              <a:ext uri="{FF2B5EF4-FFF2-40B4-BE49-F238E27FC236}">
                <a16:creationId xmlns:a16="http://schemas.microsoft.com/office/drawing/2014/main" id="{AFC24DCD-E818-B9FF-C984-53E1F8A8AD25}"/>
              </a:ext>
            </a:extLst>
          </p:cNvPr>
          <p:cNvGrpSpPr>
            <a:grpSpLocks/>
          </p:cNvGrpSpPr>
          <p:nvPr/>
        </p:nvGrpSpPr>
        <p:grpSpPr bwMode="auto">
          <a:xfrm>
            <a:off x="0" y="758825"/>
            <a:ext cx="6099175" cy="6099175"/>
            <a:chOff x="0" y="12289"/>
            <a:chExt cx="3550" cy="3551"/>
          </a:xfrm>
        </p:grpSpPr>
        <p:sp>
          <p:nvSpPr>
            <p:cNvPr id="3" name="Google Shape;18;p7">
              <a:extLst>
                <a:ext uri="{FF2B5EF4-FFF2-40B4-BE49-F238E27FC236}">
                  <a16:creationId xmlns:a16="http://schemas.microsoft.com/office/drawing/2014/main" id="{3C0D7714-E1C2-1C98-8C68-96A9125C8533}"/>
                </a:ext>
              </a:extLst>
            </p:cNvPr>
            <p:cNvSpPr/>
            <p:nvPr/>
          </p:nvSpPr>
          <p:spPr>
            <a:xfrm>
              <a:off x="0" y="12289"/>
              <a:ext cx="1789" cy="2386"/>
            </a:xfrm>
            <a:custGeom>
              <a:avLst/>
              <a:gdLst/>
              <a:ahLst/>
              <a:cxnLst/>
              <a:rect l="l" t="t" r="r" b="b"/>
              <a:pathLst>
                <a:path w="1789" h="2386" extrusionOk="0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45700" rIns="91425" bIns="4570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sz="1800" kern="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4" name="Google Shape;19;p7">
              <a:extLst>
                <a:ext uri="{FF2B5EF4-FFF2-40B4-BE49-F238E27FC236}">
                  <a16:creationId xmlns:a16="http://schemas.microsoft.com/office/drawing/2014/main" id="{350ECD2E-2F16-B6C1-1504-85C0C4AC173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161"/>
                </a:cxn>
                <a:cxn ang="0">
                  <a:pos x="1161" y="1161"/>
                </a:cxn>
                <a:cxn ang="0">
                  <a:pos x="0" y="0"/>
                </a:cxn>
              </a:cxnLst>
              <a:rect l="0" t="0" r="r" b="b"/>
              <a:pathLst>
                <a:path w="1162" h="1162" extrusionOk="0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9525">
              <a:noFill/>
              <a:round/>
              <a:headEnd/>
              <a:tailEnd/>
            </a:ln>
          </p:spPr>
          <p:txBody>
            <a:bodyPr lIns="91425" tIns="45700" rIns="91425" bIns="45700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5" name="Google Shape;20;p7">
              <a:extLst>
                <a:ext uri="{FF2B5EF4-FFF2-40B4-BE49-F238E27FC236}">
                  <a16:creationId xmlns:a16="http://schemas.microsoft.com/office/drawing/2014/main" id="{C978A5D5-F440-2A3A-F942-414F86558F0D}"/>
                </a:ext>
              </a:extLst>
            </p:cNvPr>
            <p:cNvSpPr/>
            <p:nvPr/>
          </p:nvSpPr>
          <p:spPr>
            <a:xfrm>
              <a:off x="1221" y="14675"/>
              <a:ext cx="2329" cy="1165"/>
            </a:xfrm>
            <a:custGeom>
              <a:avLst/>
              <a:gdLst/>
              <a:ahLst/>
              <a:cxnLst/>
              <a:rect l="l" t="t" r="r" b="b"/>
              <a:pathLst>
                <a:path w="2329" h="1165" extrusionOk="0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lIns="91425" tIns="45700" rIns="91425" bIns="4570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sz="1800" kern="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cxnSp>
        <p:nvCxnSpPr>
          <p:cNvPr id="6" name="Google Shape;22;p7">
            <a:extLst>
              <a:ext uri="{FF2B5EF4-FFF2-40B4-BE49-F238E27FC236}">
                <a16:creationId xmlns:a16="http://schemas.microsoft.com/office/drawing/2014/main" id="{6AF97C55-F894-5832-CB34-C4515B5C08B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840413" y="5784850"/>
            <a:ext cx="2133600" cy="3175"/>
          </a:xfrm>
          <a:prstGeom prst="straightConnector1">
            <a:avLst/>
          </a:prstGeom>
          <a:noFill/>
          <a:ln w="101600">
            <a:solidFill>
              <a:schemeClr val="tx2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6" name="Google Shape;16;p7"/>
          <p:cNvSpPr txBox="1">
            <a:spLocks noGrp="1"/>
          </p:cNvSpPr>
          <p:nvPr>
            <p:ph type="ctrTitle"/>
          </p:nvPr>
        </p:nvSpPr>
        <p:spPr>
          <a:xfrm>
            <a:off x="6367054" y="2116182"/>
            <a:ext cx="5491571" cy="1514019"/>
          </a:xfrm>
          <a:prstGeom prst="rect">
            <a:avLst/>
          </a:prstGeom>
          <a:noFill/>
          <a:ln>
            <a:noFill/>
          </a:ln>
        </p:spPr>
        <p:txBody>
          <a:bodyPr spcFirstLastPara="1" lIns="0" tIns="0" rIns="0" bIns="0" anchor="b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Franklin Gothic"/>
              <a:buNone/>
              <a:defRPr sz="6000" b="1" i="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7"/>
          <p:cNvSpPr txBox="1">
            <a:spLocks noGrp="1"/>
          </p:cNvSpPr>
          <p:nvPr>
            <p:ph type="body" idx="1"/>
          </p:nvPr>
        </p:nvSpPr>
        <p:spPr>
          <a:xfrm>
            <a:off x="6367055" y="4549553"/>
            <a:ext cx="5491570" cy="953337"/>
          </a:xfrm>
          <a:prstGeom prst="rect">
            <a:avLst/>
          </a:prstGeom>
          <a:noFill/>
          <a:ln>
            <a:noFill/>
          </a:ln>
        </p:spPr>
        <p:txBody>
          <a:bodyPr spcFirstLastPara="1" lIns="0" tIns="0" rIns="0" bIns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 b="0" i="0">
                <a:solidFill>
                  <a:schemeClr val="lt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009464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meline ">
  <p:cSld name="Timeline 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Google Shape;142;p16">
            <a:extLst>
              <a:ext uri="{FF2B5EF4-FFF2-40B4-BE49-F238E27FC236}">
                <a16:creationId xmlns:a16="http://schemas.microsoft.com/office/drawing/2014/main" id="{8576F13A-9AFF-3C3F-6C4B-3E636C72DE95}"/>
              </a:ext>
            </a:extLst>
          </p:cNvPr>
          <p:cNvCxnSpPr/>
          <p:nvPr/>
        </p:nvCxnSpPr>
        <p:spPr>
          <a:xfrm flipH="1">
            <a:off x="1046163" y="2214563"/>
            <a:ext cx="1587" cy="1828800"/>
          </a:xfrm>
          <a:prstGeom prst="straightConnector1">
            <a:avLst/>
          </a:prstGeom>
          <a:noFill/>
          <a:ln w="1651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" name="Google Shape;143;p16">
            <a:extLst>
              <a:ext uri="{FF2B5EF4-FFF2-40B4-BE49-F238E27FC236}">
                <a16:creationId xmlns:a16="http://schemas.microsoft.com/office/drawing/2014/main" id="{788ADDF2-9611-AD83-5BAE-DA5E0AE829C0}"/>
              </a:ext>
            </a:extLst>
          </p:cNvPr>
          <p:cNvCxnSpPr/>
          <p:nvPr/>
        </p:nvCxnSpPr>
        <p:spPr>
          <a:xfrm flipH="1">
            <a:off x="6180138" y="2214563"/>
            <a:ext cx="11112" cy="1828800"/>
          </a:xfrm>
          <a:prstGeom prst="straightConnector1">
            <a:avLst/>
          </a:prstGeom>
          <a:noFill/>
          <a:ln w="1651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" name="Google Shape;144;p16">
            <a:extLst>
              <a:ext uri="{FF2B5EF4-FFF2-40B4-BE49-F238E27FC236}">
                <a16:creationId xmlns:a16="http://schemas.microsoft.com/office/drawing/2014/main" id="{B1157855-270E-63C4-0EAF-02FDB0CAD439}"/>
              </a:ext>
            </a:extLst>
          </p:cNvPr>
          <p:cNvCxnSpPr/>
          <p:nvPr/>
        </p:nvCxnSpPr>
        <p:spPr>
          <a:xfrm flipH="1">
            <a:off x="8745538" y="3905250"/>
            <a:ext cx="1587" cy="1828800"/>
          </a:xfrm>
          <a:prstGeom prst="straightConnector1">
            <a:avLst/>
          </a:prstGeom>
          <a:noFill/>
          <a:ln w="1651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" name="Google Shape;145;p16">
            <a:extLst>
              <a:ext uri="{FF2B5EF4-FFF2-40B4-BE49-F238E27FC236}">
                <a16:creationId xmlns:a16="http://schemas.microsoft.com/office/drawing/2014/main" id="{CCD58ED3-9E9E-AE7E-38B9-118BED31446A}"/>
              </a:ext>
            </a:extLst>
          </p:cNvPr>
          <p:cNvCxnSpPr/>
          <p:nvPr/>
        </p:nvCxnSpPr>
        <p:spPr>
          <a:xfrm flipH="1">
            <a:off x="3611563" y="3895725"/>
            <a:ext cx="1587" cy="1828800"/>
          </a:xfrm>
          <a:prstGeom prst="straightConnector1">
            <a:avLst/>
          </a:prstGeom>
          <a:noFill/>
          <a:ln w="1651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6" name="Google Shape;155;p16">
            <a:extLst>
              <a:ext uri="{FF2B5EF4-FFF2-40B4-BE49-F238E27FC236}">
                <a16:creationId xmlns:a16="http://schemas.microsoft.com/office/drawing/2014/main" id="{12B3B4BB-6FB3-5622-C42A-F67684756D66}"/>
              </a:ext>
            </a:extLst>
          </p:cNvPr>
          <p:cNvCxnSpPr/>
          <p:nvPr/>
        </p:nvCxnSpPr>
        <p:spPr>
          <a:xfrm>
            <a:off x="968375" y="3968750"/>
            <a:ext cx="10274300" cy="0"/>
          </a:xfrm>
          <a:prstGeom prst="straightConnector1">
            <a:avLst/>
          </a:prstGeom>
          <a:noFill/>
          <a:ln w="165100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" name="Google Shape;156;p16">
            <a:extLst>
              <a:ext uri="{FF2B5EF4-FFF2-40B4-BE49-F238E27FC236}">
                <a16:creationId xmlns:a16="http://schemas.microsoft.com/office/drawing/2014/main" id="{9801A3DA-057F-9EB0-C9D7-3C9A5ECF3C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3613" y="3883025"/>
            <a:ext cx="163512" cy="163513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</p:spPr>
        <p:txBody>
          <a:bodyPr lIns="91425" tIns="45700" rIns="91425" bIns="45700" anchor="ctr"/>
          <a:lstStyle/>
          <a:p>
            <a:pPr algn="ctr" eaLnBrk="1" hangingPunct="1">
              <a:buClr>
                <a:srgbClr val="000000"/>
              </a:buClr>
              <a:buFont typeface="Arial" pitchFamily="34" charset="0"/>
              <a:buNone/>
              <a:defRPr/>
            </a:pPr>
            <a:endParaRPr lang="en-US" sz="1800">
              <a:solidFill>
                <a:srgbClr val="FFFFFF"/>
              </a:solidFill>
              <a:latin typeface="Libre Franklin" charset="0"/>
              <a:sym typeface="Libre Franklin" charset="0"/>
            </a:endParaRPr>
          </a:p>
        </p:txBody>
      </p:sp>
      <p:sp>
        <p:nvSpPr>
          <p:cNvPr id="8" name="Google Shape;157;p16">
            <a:extLst>
              <a:ext uri="{FF2B5EF4-FFF2-40B4-BE49-F238E27FC236}">
                <a16:creationId xmlns:a16="http://schemas.microsoft.com/office/drawing/2014/main" id="{689D3546-A5F6-4E73-E333-2ECA462730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32188" y="3892550"/>
            <a:ext cx="161925" cy="163513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</p:spPr>
        <p:txBody>
          <a:bodyPr lIns="91425" tIns="45700" rIns="91425" bIns="45700" anchor="ctr"/>
          <a:lstStyle/>
          <a:p>
            <a:pPr algn="ctr" eaLnBrk="1" hangingPunct="1">
              <a:buClr>
                <a:srgbClr val="000000"/>
              </a:buClr>
              <a:buFont typeface="Arial" pitchFamily="34" charset="0"/>
              <a:buNone/>
              <a:defRPr/>
            </a:pPr>
            <a:endParaRPr lang="en-US" sz="1800">
              <a:solidFill>
                <a:srgbClr val="FFFFFF"/>
              </a:solidFill>
              <a:latin typeface="Libre Franklin" charset="0"/>
              <a:sym typeface="Libre Franklin" charset="0"/>
            </a:endParaRPr>
          </a:p>
        </p:txBody>
      </p:sp>
      <p:sp>
        <p:nvSpPr>
          <p:cNvPr id="9" name="Google Shape;158;p16">
            <a:extLst>
              <a:ext uri="{FF2B5EF4-FFF2-40B4-BE49-F238E27FC236}">
                <a16:creationId xmlns:a16="http://schemas.microsoft.com/office/drawing/2014/main" id="{53FC1DB9-1E24-45B0-AE27-7C686B4689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9175" y="3883025"/>
            <a:ext cx="163513" cy="163513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</p:spPr>
        <p:txBody>
          <a:bodyPr lIns="91425" tIns="45700" rIns="91425" bIns="45700" anchor="ctr"/>
          <a:lstStyle/>
          <a:p>
            <a:pPr algn="ctr" eaLnBrk="1" hangingPunct="1">
              <a:buClr>
                <a:srgbClr val="000000"/>
              </a:buClr>
              <a:buFont typeface="Arial" pitchFamily="34" charset="0"/>
              <a:buNone/>
              <a:defRPr/>
            </a:pPr>
            <a:endParaRPr lang="en-US" sz="1800">
              <a:solidFill>
                <a:srgbClr val="FFFFFF"/>
              </a:solidFill>
              <a:latin typeface="Libre Franklin" charset="0"/>
              <a:sym typeface="Libre Franklin" charset="0"/>
            </a:endParaRPr>
          </a:p>
        </p:txBody>
      </p:sp>
      <p:sp>
        <p:nvSpPr>
          <p:cNvPr id="10" name="Google Shape;159;p16">
            <a:extLst>
              <a:ext uri="{FF2B5EF4-FFF2-40B4-BE49-F238E27FC236}">
                <a16:creationId xmlns:a16="http://schemas.microsoft.com/office/drawing/2014/main" id="{57BB7933-657A-8A23-7DA6-46DF963004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66163" y="3892550"/>
            <a:ext cx="163512" cy="163513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</p:spPr>
        <p:txBody>
          <a:bodyPr lIns="91425" tIns="45700" rIns="91425" bIns="45700" anchor="ctr"/>
          <a:lstStyle/>
          <a:p>
            <a:pPr algn="ctr" eaLnBrk="1" hangingPunct="1">
              <a:buClr>
                <a:srgbClr val="000000"/>
              </a:buClr>
              <a:buFont typeface="Arial" pitchFamily="34" charset="0"/>
              <a:buNone/>
              <a:defRPr/>
            </a:pPr>
            <a:endParaRPr lang="en-US" sz="1800">
              <a:solidFill>
                <a:srgbClr val="FFFFFF"/>
              </a:solidFill>
              <a:latin typeface="Libre Franklin" charset="0"/>
              <a:sym typeface="Libre Franklin" charset="0"/>
            </a:endParaRPr>
          </a:p>
        </p:txBody>
      </p:sp>
      <p:sp>
        <p:nvSpPr>
          <p:cNvPr id="146" name="Google Shape;146;p16"/>
          <p:cNvSpPr txBox="1"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  <a:noFill/>
          <a:ln>
            <a:noFill/>
          </a:ln>
        </p:spPr>
        <p:txBody>
          <a:bodyPr spcFirstLastPara="1" lIns="0" tIns="0" rIns="0" bIns="0" anchor="b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Franklin Gothic"/>
              <a:buNone/>
              <a:defRPr sz="4400" b="1" i="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16"/>
          <p:cNvSpPr txBox="1">
            <a:spLocks noGrp="1"/>
          </p:cNvSpPr>
          <p:nvPr>
            <p:ph type="body" idx="1"/>
          </p:nvPr>
        </p:nvSpPr>
        <p:spPr>
          <a:xfrm>
            <a:off x="1296955" y="2934856"/>
            <a:ext cx="2133600" cy="369332"/>
          </a:xfrm>
          <a:prstGeom prst="rect">
            <a:avLst/>
          </a:prstGeom>
          <a:noFill/>
          <a:ln>
            <a:noFill/>
          </a:ln>
        </p:spPr>
        <p:txBody>
          <a:bodyPr spcFirstLastPara="1" lIns="0" tIns="0" rIns="0" bIns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8" name="Google Shape;148;p16"/>
          <p:cNvSpPr txBox="1">
            <a:spLocks noGrp="1"/>
          </p:cNvSpPr>
          <p:nvPr>
            <p:ph type="body" idx="2"/>
          </p:nvPr>
        </p:nvSpPr>
        <p:spPr>
          <a:xfrm>
            <a:off x="1296955" y="2568686"/>
            <a:ext cx="2133600" cy="205837"/>
          </a:xfrm>
          <a:prstGeom prst="rect">
            <a:avLst/>
          </a:prstGeom>
          <a:noFill/>
          <a:ln>
            <a:noFill/>
          </a:ln>
        </p:spPr>
        <p:txBody>
          <a:bodyPr spcFirstLastPara="1" lIns="0" tIns="0" rIns="0" bIns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0" i="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9" name="Google Shape;149;p16"/>
          <p:cNvSpPr txBox="1">
            <a:spLocks noGrp="1"/>
          </p:cNvSpPr>
          <p:nvPr>
            <p:ph type="body" idx="3"/>
          </p:nvPr>
        </p:nvSpPr>
        <p:spPr>
          <a:xfrm>
            <a:off x="3897799" y="5087328"/>
            <a:ext cx="2133600" cy="369332"/>
          </a:xfrm>
          <a:prstGeom prst="rect">
            <a:avLst/>
          </a:prstGeom>
          <a:noFill/>
          <a:ln>
            <a:noFill/>
          </a:ln>
        </p:spPr>
        <p:txBody>
          <a:bodyPr spcFirstLastPara="1" lIns="0" tIns="0" rIns="0" bIns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0" name="Google Shape;150;p16"/>
          <p:cNvSpPr txBox="1">
            <a:spLocks noGrp="1"/>
          </p:cNvSpPr>
          <p:nvPr>
            <p:ph type="body" idx="4"/>
          </p:nvPr>
        </p:nvSpPr>
        <p:spPr>
          <a:xfrm>
            <a:off x="3897799" y="4701908"/>
            <a:ext cx="2133600" cy="205837"/>
          </a:xfrm>
          <a:prstGeom prst="rect">
            <a:avLst/>
          </a:prstGeom>
          <a:noFill/>
          <a:ln>
            <a:noFill/>
          </a:ln>
        </p:spPr>
        <p:txBody>
          <a:bodyPr spcFirstLastPara="1" lIns="0" tIns="0" rIns="0" bIns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1" name="Google Shape;151;p16"/>
          <p:cNvSpPr txBox="1">
            <a:spLocks noGrp="1"/>
          </p:cNvSpPr>
          <p:nvPr>
            <p:ph type="body" idx="5"/>
          </p:nvPr>
        </p:nvSpPr>
        <p:spPr>
          <a:xfrm>
            <a:off x="9001711" y="5087328"/>
            <a:ext cx="2133600" cy="369332"/>
          </a:xfrm>
          <a:prstGeom prst="rect">
            <a:avLst/>
          </a:prstGeom>
          <a:noFill/>
          <a:ln>
            <a:noFill/>
          </a:ln>
        </p:spPr>
        <p:txBody>
          <a:bodyPr spcFirstLastPara="1" lIns="0" tIns="0" rIns="0" bIns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2" name="Google Shape;152;p16"/>
          <p:cNvSpPr txBox="1">
            <a:spLocks noGrp="1"/>
          </p:cNvSpPr>
          <p:nvPr>
            <p:ph type="body" idx="6"/>
          </p:nvPr>
        </p:nvSpPr>
        <p:spPr>
          <a:xfrm>
            <a:off x="9001711" y="4701908"/>
            <a:ext cx="2133600" cy="205837"/>
          </a:xfrm>
          <a:prstGeom prst="rect">
            <a:avLst/>
          </a:prstGeom>
          <a:noFill/>
          <a:ln>
            <a:noFill/>
          </a:ln>
        </p:spPr>
        <p:txBody>
          <a:bodyPr spcFirstLastPara="1" lIns="0" tIns="0" rIns="0" bIns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3" name="Google Shape;153;p16"/>
          <p:cNvSpPr txBox="1">
            <a:spLocks noGrp="1"/>
          </p:cNvSpPr>
          <p:nvPr>
            <p:ph type="body" idx="7"/>
          </p:nvPr>
        </p:nvSpPr>
        <p:spPr>
          <a:xfrm>
            <a:off x="6438143" y="2934856"/>
            <a:ext cx="2133600" cy="369332"/>
          </a:xfrm>
          <a:prstGeom prst="rect">
            <a:avLst/>
          </a:prstGeom>
          <a:noFill/>
          <a:ln>
            <a:noFill/>
          </a:ln>
        </p:spPr>
        <p:txBody>
          <a:bodyPr spcFirstLastPara="1" lIns="0" tIns="0" rIns="0" bIns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4" name="Google Shape;154;p16"/>
          <p:cNvSpPr txBox="1">
            <a:spLocks noGrp="1"/>
          </p:cNvSpPr>
          <p:nvPr>
            <p:ph type="body" idx="8"/>
          </p:nvPr>
        </p:nvSpPr>
        <p:spPr>
          <a:xfrm>
            <a:off x="6438143" y="2568686"/>
            <a:ext cx="2133600" cy="205837"/>
          </a:xfrm>
          <a:prstGeom prst="rect">
            <a:avLst/>
          </a:prstGeom>
          <a:noFill/>
          <a:ln>
            <a:noFill/>
          </a:ln>
        </p:spPr>
        <p:txBody>
          <a:bodyPr spcFirstLastPara="1" lIns="0" tIns="0" rIns="0" bIns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0" i="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" name="Google Shape;160;p16">
            <a:extLst>
              <a:ext uri="{FF2B5EF4-FFF2-40B4-BE49-F238E27FC236}">
                <a16:creationId xmlns:a16="http://schemas.microsoft.com/office/drawing/2014/main" id="{CBBB7E22-448D-F91C-034F-4F36994FFFE0}"/>
              </a:ext>
            </a:extLst>
          </p:cNvPr>
          <p:cNvSpPr txBox="1">
            <a:spLocks noGrp="1" noChangeArrowheads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" name="Google Shape;161;p16">
            <a:extLst>
              <a:ext uri="{FF2B5EF4-FFF2-40B4-BE49-F238E27FC236}">
                <a16:creationId xmlns:a16="http://schemas.microsoft.com/office/drawing/2014/main" id="{A3AFD2B7-E86F-341B-D09A-3BE74DF9B830}"/>
              </a:ext>
            </a:extLst>
          </p:cNvPr>
          <p:cNvSpPr txBox="1">
            <a:spLocks noGrp="1" noChangeArrowheads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" name="Google Shape;162;p16">
            <a:extLst>
              <a:ext uri="{FF2B5EF4-FFF2-40B4-BE49-F238E27FC236}">
                <a16:creationId xmlns:a16="http://schemas.microsoft.com/office/drawing/2014/main" id="{2F2CD50F-C163-12A9-8413-FC9C07985342}"/>
              </a:ext>
            </a:extLst>
          </p:cNvPr>
          <p:cNvSpPr txBox="1">
            <a:spLocks noGrp="1" noChangeArrowheads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73171622-265B-4B2E-A6C7-7A11A91E069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035046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Col">
  <p:cSld name="2 Col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164;p17">
            <a:extLst>
              <a:ext uri="{FF2B5EF4-FFF2-40B4-BE49-F238E27FC236}">
                <a16:creationId xmlns:a16="http://schemas.microsoft.com/office/drawing/2014/main" id="{0DE9E50A-FA3C-1F93-1AA4-57CD35BE2CE9}"/>
              </a:ext>
            </a:extLst>
          </p:cNvPr>
          <p:cNvGrpSpPr>
            <a:grpSpLocks/>
          </p:cNvGrpSpPr>
          <p:nvPr/>
        </p:nvGrpSpPr>
        <p:grpSpPr bwMode="auto">
          <a:xfrm rot="5400000" flipH="1">
            <a:off x="0" y="3900488"/>
            <a:ext cx="2959100" cy="2959100"/>
            <a:chOff x="0" y="12289"/>
            <a:chExt cx="3550" cy="3551"/>
          </a:xfrm>
        </p:grpSpPr>
        <p:sp>
          <p:nvSpPr>
            <p:cNvPr id="3" name="Google Shape;165;p17">
              <a:extLst>
                <a:ext uri="{FF2B5EF4-FFF2-40B4-BE49-F238E27FC236}">
                  <a16:creationId xmlns:a16="http://schemas.microsoft.com/office/drawing/2014/main" id="{E8004A3D-B2B6-33AC-9629-3026BD1ED94C}"/>
                </a:ext>
              </a:extLst>
            </p:cNvPr>
            <p:cNvSpPr/>
            <p:nvPr/>
          </p:nvSpPr>
          <p:spPr>
            <a:xfrm>
              <a:off x="0" y="12289"/>
              <a:ext cx="1788" cy="2385"/>
            </a:xfrm>
            <a:custGeom>
              <a:avLst/>
              <a:gdLst/>
              <a:ahLst/>
              <a:cxnLst/>
              <a:rect l="l" t="t" r="r" b="b"/>
              <a:pathLst>
                <a:path w="1789" h="2386" extrusionOk="0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lIns="91425" tIns="45700" rIns="91425" bIns="4570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sz="1800" kern="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4" name="Google Shape;166;p17">
              <a:extLst>
                <a:ext uri="{FF2B5EF4-FFF2-40B4-BE49-F238E27FC236}">
                  <a16:creationId xmlns:a16="http://schemas.microsoft.com/office/drawing/2014/main" id="{4B9C6A0C-CE56-8170-CD33-3299AEC00A6B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161"/>
                </a:cxn>
                <a:cxn ang="0">
                  <a:pos x="1161" y="1161"/>
                </a:cxn>
                <a:cxn ang="0">
                  <a:pos x="0" y="0"/>
                </a:cxn>
              </a:cxnLst>
              <a:rect l="0" t="0" r="r" b="b"/>
              <a:pathLst>
                <a:path w="1162" h="1162" extrusionOk="0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9525">
              <a:noFill/>
              <a:round/>
              <a:headEnd/>
              <a:tailEnd/>
            </a:ln>
          </p:spPr>
          <p:txBody>
            <a:bodyPr lIns="91425" tIns="45700" rIns="91425" bIns="45700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5" name="Google Shape;167;p17">
              <a:extLst>
                <a:ext uri="{FF2B5EF4-FFF2-40B4-BE49-F238E27FC236}">
                  <a16:creationId xmlns:a16="http://schemas.microsoft.com/office/drawing/2014/main" id="{2EF037DB-118F-95B7-C078-830A0D1112A2}"/>
                </a:ext>
              </a:extLst>
            </p:cNvPr>
            <p:cNvSpPr/>
            <p:nvPr/>
          </p:nvSpPr>
          <p:spPr>
            <a:xfrm>
              <a:off x="1221" y="14674"/>
              <a:ext cx="2329" cy="1166"/>
            </a:xfrm>
            <a:custGeom>
              <a:avLst/>
              <a:gdLst/>
              <a:ahLst/>
              <a:cxnLst/>
              <a:rect l="l" t="t" r="r" b="b"/>
              <a:pathLst>
                <a:path w="2329" h="1165" extrusionOk="0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45700" rIns="91425" bIns="4570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sz="1800" kern="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cxnSp>
        <p:nvCxnSpPr>
          <p:cNvPr id="6" name="Google Shape;169;p17">
            <a:extLst>
              <a:ext uri="{FF2B5EF4-FFF2-40B4-BE49-F238E27FC236}">
                <a16:creationId xmlns:a16="http://schemas.microsoft.com/office/drawing/2014/main" id="{9EB0EA7B-CFE4-6FDB-0409-96901A86C17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952500" y="1938338"/>
            <a:ext cx="2133600" cy="4762"/>
          </a:xfrm>
          <a:prstGeom prst="straightConnector1">
            <a:avLst/>
          </a:prstGeom>
          <a:noFill/>
          <a:ln w="101600">
            <a:solidFill>
              <a:schemeClr val="tx2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" name="Google Shape;174;p17">
            <a:extLst>
              <a:ext uri="{FF2B5EF4-FFF2-40B4-BE49-F238E27FC236}">
                <a16:creationId xmlns:a16="http://schemas.microsoft.com/office/drawing/2014/main" id="{C8445435-A924-85D3-F62C-B8D46720416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362700" y="1938338"/>
            <a:ext cx="2133600" cy="4762"/>
          </a:xfrm>
          <a:prstGeom prst="straightConnector1">
            <a:avLst/>
          </a:prstGeom>
          <a:noFill/>
          <a:ln w="101600">
            <a:solidFill>
              <a:schemeClr val="tx2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68" name="Google Shape;168;p17"/>
          <p:cNvSpPr txBox="1"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  <a:noFill/>
          <a:ln>
            <a:noFill/>
          </a:ln>
        </p:spPr>
        <p:txBody>
          <a:bodyPr spcFirstLastPara="1" lIns="0" tIns="0" rIns="0" bIns="0" anchor="b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Franklin Gothic"/>
              <a:buNone/>
              <a:defRPr sz="4400" b="1" i="0"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p17"/>
          <p:cNvSpPr txBox="1">
            <a:spLocks noGrp="1"/>
          </p:cNvSpPr>
          <p:nvPr>
            <p:ph type="body" idx="1"/>
          </p:nvPr>
        </p:nvSpPr>
        <p:spPr>
          <a:xfrm>
            <a:off x="964023" y="2300984"/>
            <a:ext cx="4827178" cy="404216"/>
          </a:xfrm>
          <a:prstGeom prst="rect">
            <a:avLst/>
          </a:prstGeom>
          <a:noFill/>
          <a:ln>
            <a:noFill/>
          </a:ln>
        </p:spPr>
        <p:txBody>
          <a:bodyPr spcFirstLastPara="1" lIns="0" tIns="0" rIns="0" bIns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 b="0" i="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71" name="Google Shape;171;p17"/>
          <p:cNvSpPr txBox="1">
            <a:spLocks noGrp="1"/>
          </p:cNvSpPr>
          <p:nvPr>
            <p:ph type="body" idx="2"/>
          </p:nvPr>
        </p:nvSpPr>
        <p:spPr>
          <a:xfrm>
            <a:off x="6362700" y="2300984"/>
            <a:ext cx="4764829" cy="404216"/>
          </a:xfrm>
          <a:prstGeom prst="rect">
            <a:avLst/>
          </a:prstGeom>
          <a:noFill/>
          <a:ln>
            <a:noFill/>
          </a:ln>
        </p:spPr>
        <p:txBody>
          <a:bodyPr spcFirstLastPara="1" lIns="0" tIns="0" rIns="0" bIns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 b="0" i="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72" name="Google Shape;172;p17"/>
          <p:cNvSpPr txBox="1">
            <a:spLocks noGrp="1"/>
          </p:cNvSpPr>
          <p:nvPr>
            <p:ph type="body" idx="3"/>
          </p:nvPr>
        </p:nvSpPr>
        <p:spPr>
          <a:xfrm>
            <a:off x="964023" y="2799146"/>
            <a:ext cx="4827178" cy="1942138"/>
          </a:xfrm>
          <a:prstGeom prst="rect">
            <a:avLst/>
          </a:prstGeom>
          <a:noFill/>
          <a:ln>
            <a:noFill/>
          </a:ln>
        </p:spPr>
        <p:txBody>
          <a:bodyPr spcFirstLastPara="1" lIns="0" tIns="0" rIns="0" bIns="0">
            <a:normAutofit/>
          </a:bodyPr>
          <a:lstStyle>
            <a:lvl1pPr marL="457200" lvl="0" indent="-330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3" name="Google Shape;173;p17"/>
          <p:cNvSpPr txBox="1">
            <a:spLocks noGrp="1"/>
          </p:cNvSpPr>
          <p:nvPr>
            <p:ph type="body" idx="4"/>
          </p:nvPr>
        </p:nvSpPr>
        <p:spPr>
          <a:xfrm>
            <a:off x="6362700" y="2799146"/>
            <a:ext cx="4756241" cy="1942138"/>
          </a:xfrm>
          <a:prstGeom prst="rect">
            <a:avLst/>
          </a:prstGeom>
          <a:noFill/>
          <a:ln>
            <a:noFill/>
          </a:ln>
        </p:spPr>
        <p:txBody>
          <a:bodyPr spcFirstLastPara="1" lIns="0" tIns="0" rIns="0" bIns="0">
            <a:normAutofit/>
          </a:bodyPr>
          <a:lstStyle>
            <a:lvl1pPr marL="457200" lvl="0" indent="-330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" name="Google Shape;175;p17">
            <a:extLst>
              <a:ext uri="{FF2B5EF4-FFF2-40B4-BE49-F238E27FC236}">
                <a16:creationId xmlns:a16="http://schemas.microsoft.com/office/drawing/2014/main" id="{BAB28CB6-AE30-4A6E-D48D-5F716529D2A7}"/>
              </a:ext>
            </a:extLst>
          </p:cNvPr>
          <p:cNvSpPr txBox="1">
            <a:spLocks noGrp="1" noChangeArrowheads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Google Shape;176;p17">
            <a:extLst>
              <a:ext uri="{FF2B5EF4-FFF2-40B4-BE49-F238E27FC236}">
                <a16:creationId xmlns:a16="http://schemas.microsoft.com/office/drawing/2014/main" id="{314A9592-2EC8-2B9F-29CA-B485D89DFAFD}"/>
              </a:ext>
            </a:extLst>
          </p:cNvPr>
          <p:cNvSpPr txBox="1">
            <a:spLocks noGrp="1" noChangeArrowheads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" name="Google Shape;177;p17">
            <a:extLst>
              <a:ext uri="{FF2B5EF4-FFF2-40B4-BE49-F238E27FC236}">
                <a16:creationId xmlns:a16="http://schemas.microsoft.com/office/drawing/2014/main" id="{A9A9A936-01AF-4820-4DF2-98363D6D3150}"/>
              </a:ext>
            </a:extLst>
          </p:cNvPr>
          <p:cNvSpPr txBox="1">
            <a:spLocks noGrp="1" noChangeArrowheads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032FE8E3-C927-4F9D-83DD-6A69C94F1FC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978530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l">
  <p:cSld name="3 col"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179;p18">
            <a:extLst>
              <a:ext uri="{FF2B5EF4-FFF2-40B4-BE49-F238E27FC236}">
                <a16:creationId xmlns:a16="http://schemas.microsoft.com/office/drawing/2014/main" id="{F90A7CE3-33EA-4A34-5BF0-1613B9B74C0E}"/>
              </a:ext>
            </a:extLst>
          </p:cNvPr>
          <p:cNvGrpSpPr>
            <a:grpSpLocks/>
          </p:cNvGrpSpPr>
          <p:nvPr/>
        </p:nvGrpSpPr>
        <p:grpSpPr bwMode="auto">
          <a:xfrm rot="5400000" flipH="1">
            <a:off x="0" y="3900488"/>
            <a:ext cx="2959100" cy="2959100"/>
            <a:chOff x="0" y="12289"/>
            <a:chExt cx="3550" cy="3551"/>
          </a:xfrm>
        </p:grpSpPr>
        <p:sp>
          <p:nvSpPr>
            <p:cNvPr id="3" name="Google Shape;180;p18">
              <a:extLst>
                <a:ext uri="{FF2B5EF4-FFF2-40B4-BE49-F238E27FC236}">
                  <a16:creationId xmlns:a16="http://schemas.microsoft.com/office/drawing/2014/main" id="{08193C63-1916-7155-AC0E-011790B9D478}"/>
                </a:ext>
              </a:extLst>
            </p:cNvPr>
            <p:cNvSpPr/>
            <p:nvPr/>
          </p:nvSpPr>
          <p:spPr>
            <a:xfrm>
              <a:off x="0" y="12289"/>
              <a:ext cx="1788" cy="2385"/>
            </a:xfrm>
            <a:custGeom>
              <a:avLst/>
              <a:gdLst/>
              <a:ahLst/>
              <a:cxnLst/>
              <a:rect l="l" t="t" r="r" b="b"/>
              <a:pathLst>
                <a:path w="1789" h="2386" extrusionOk="0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lIns="91425" tIns="45700" rIns="91425" bIns="4570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sz="1800" kern="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4" name="Google Shape;181;p18">
              <a:extLst>
                <a:ext uri="{FF2B5EF4-FFF2-40B4-BE49-F238E27FC236}">
                  <a16:creationId xmlns:a16="http://schemas.microsoft.com/office/drawing/2014/main" id="{C3EEEE92-0950-29F1-69BF-8BC8873CCF50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161"/>
                </a:cxn>
                <a:cxn ang="0">
                  <a:pos x="1161" y="1161"/>
                </a:cxn>
                <a:cxn ang="0">
                  <a:pos x="0" y="0"/>
                </a:cxn>
              </a:cxnLst>
              <a:rect l="0" t="0" r="r" b="b"/>
              <a:pathLst>
                <a:path w="1162" h="1162" extrusionOk="0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9525">
              <a:noFill/>
              <a:round/>
              <a:headEnd/>
              <a:tailEnd/>
            </a:ln>
          </p:spPr>
          <p:txBody>
            <a:bodyPr lIns="91425" tIns="45700" rIns="91425" bIns="45700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5" name="Google Shape;182;p18">
              <a:extLst>
                <a:ext uri="{FF2B5EF4-FFF2-40B4-BE49-F238E27FC236}">
                  <a16:creationId xmlns:a16="http://schemas.microsoft.com/office/drawing/2014/main" id="{2D2CA90E-1AB6-3416-1382-97EBE2DE3B6D}"/>
                </a:ext>
              </a:extLst>
            </p:cNvPr>
            <p:cNvSpPr/>
            <p:nvPr/>
          </p:nvSpPr>
          <p:spPr>
            <a:xfrm>
              <a:off x="1221" y="14674"/>
              <a:ext cx="2329" cy="1166"/>
            </a:xfrm>
            <a:custGeom>
              <a:avLst/>
              <a:gdLst/>
              <a:ahLst/>
              <a:cxnLst/>
              <a:rect l="l" t="t" r="r" b="b"/>
              <a:pathLst>
                <a:path w="2329" h="1165" extrusionOk="0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45700" rIns="91425" bIns="4570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sz="1800" kern="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cxnSp>
        <p:nvCxnSpPr>
          <p:cNvPr id="6" name="Google Shape;184;p18">
            <a:extLst>
              <a:ext uri="{FF2B5EF4-FFF2-40B4-BE49-F238E27FC236}">
                <a16:creationId xmlns:a16="http://schemas.microsoft.com/office/drawing/2014/main" id="{3F41C45C-40CB-4F38-E3F6-782519C28EB7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952500" y="1938338"/>
            <a:ext cx="2133600" cy="4762"/>
          </a:xfrm>
          <a:prstGeom prst="straightConnector1">
            <a:avLst/>
          </a:prstGeom>
          <a:noFill/>
          <a:ln w="101600">
            <a:solidFill>
              <a:schemeClr val="tx2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" name="Google Shape;191;p18">
            <a:extLst>
              <a:ext uri="{FF2B5EF4-FFF2-40B4-BE49-F238E27FC236}">
                <a16:creationId xmlns:a16="http://schemas.microsoft.com/office/drawing/2014/main" id="{022868CC-E067-887D-FC71-612DAD0D0BFB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568825" y="1938338"/>
            <a:ext cx="2133600" cy="4762"/>
          </a:xfrm>
          <a:prstGeom prst="straightConnector1">
            <a:avLst/>
          </a:prstGeom>
          <a:noFill/>
          <a:ln w="101600">
            <a:solidFill>
              <a:schemeClr val="tx2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" name="Google Shape;192;p18">
            <a:extLst>
              <a:ext uri="{FF2B5EF4-FFF2-40B4-BE49-F238E27FC236}">
                <a16:creationId xmlns:a16="http://schemas.microsoft.com/office/drawing/2014/main" id="{60740DD7-1334-270E-554C-DCCBBA5CB61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8186738" y="1938338"/>
            <a:ext cx="2133600" cy="4762"/>
          </a:xfrm>
          <a:prstGeom prst="straightConnector1">
            <a:avLst/>
          </a:prstGeom>
          <a:noFill/>
          <a:ln w="101600">
            <a:solidFill>
              <a:schemeClr val="tx2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83" name="Google Shape;183;p18"/>
          <p:cNvSpPr txBox="1"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  <a:noFill/>
          <a:ln>
            <a:noFill/>
          </a:ln>
        </p:spPr>
        <p:txBody>
          <a:bodyPr spcFirstLastPara="1" lIns="0" tIns="0" rIns="0" bIns="0" anchor="b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Franklin Gothic"/>
              <a:buNone/>
              <a:defRPr sz="4400" b="1" i="0"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18"/>
          <p:cNvSpPr txBox="1">
            <a:spLocks noGrp="1"/>
          </p:cNvSpPr>
          <p:nvPr>
            <p:ph type="body" idx="1"/>
          </p:nvPr>
        </p:nvSpPr>
        <p:spPr>
          <a:xfrm>
            <a:off x="952500" y="2300156"/>
            <a:ext cx="3036477" cy="404216"/>
          </a:xfrm>
          <a:prstGeom prst="rect">
            <a:avLst/>
          </a:prstGeom>
          <a:noFill/>
          <a:ln>
            <a:noFill/>
          </a:ln>
        </p:spPr>
        <p:txBody>
          <a:bodyPr spcFirstLastPara="1" lIns="0" tIns="0" rIns="0" bIns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86" name="Google Shape;186;p18"/>
          <p:cNvSpPr txBox="1">
            <a:spLocks noGrp="1"/>
          </p:cNvSpPr>
          <p:nvPr>
            <p:ph type="body" idx="2"/>
          </p:nvPr>
        </p:nvSpPr>
        <p:spPr>
          <a:xfrm>
            <a:off x="952500" y="2799146"/>
            <a:ext cx="3036477" cy="1942138"/>
          </a:xfrm>
          <a:prstGeom prst="rect">
            <a:avLst/>
          </a:prstGeom>
          <a:noFill/>
          <a:ln>
            <a:noFill/>
          </a:ln>
        </p:spPr>
        <p:txBody>
          <a:bodyPr spcFirstLastPara="1" lIns="0" tIns="0" rIns="0" bIns="0">
            <a:normAutofit/>
          </a:bodyPr>
          <a:lstStyle>
            <a:lvl1pPr marL="457200" lvl="0" indent="-330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7" name="Google Shape;187;p18"/>
          <p:cNvSpPr txBox="1">
            <a:spLocks noGrp="1"/>
          </p:cNvSpPr>
          <p:nvPr>
            <p:ph type="body" idx="3"/>
          </p:nvPr>
        </p:nvSpPr>
        <p:spPr>
          <a:xfrm>
            <a:off x="4569372" y="2300156"/>
            <a:ext cx="3036477" cy="404216"/>
          </a:xfrm>
          <a:prstGeom prst="rect">
            <a:avLst/>
          </a:prstGeom>
          <a:noFill/>
          <a:ln>
            <a:noFill/>
          </a:ln>
        </p:spPr>
        <p:txBody>
          <a:bodyPr spcFirstLastPara="1" lIns="0" tIns="0" rIns="0" bIns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88" name="Google Shape;188;p18"/>
          <p:cNvSpPr txBox="1">
            <a:spLocks noGrp="1"/>
          </p:cNvSpPr>
          <p:nvPr>
            <p:ph type="body" idx="4"/>
          </p:nvPr>
        </p:nvSpPr>
        <p:spPr>
          <a:xfrm>
            <a:off x="4569372" y="2799146"/>
            <a:ext cx="3050628" cy="1942138"/>
          </a:xfrm>
          <a:prstGeom prst="rect">
            <a:avLst/>
          </a:prstGeom>
          <a:noFill/>
          <a:ln>
            <a:noFill/>
          </a:ln>
        </p:spPr>
        <p:txBody>
          <a:bodyPr spcFirstLastPara="1" lIns="0" tIns="0" rIns="0" bIns="0">
            <a:normAutofit/>
          </a:bodyPr>
          <a:lstStyle>
            <a:lvl1pPr marL="457200" lvl="0" indent="-330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9" name="Google Shape;189;p18"/>
          <p:cNvSpPr txBox="1">
            <a:spLocks noGrp="1"/>
          </p:cNvSpPr>
          <p:nvPr>
            <p:ph type="body" idx="5"/>
          </p:nvPr>
        </p:nvSpPr>
        <p:spPr>
          <a:xfrm>
            <a:off x="8187017" y="2300156"/>
            <a:ext cx="3036477" cy="404216"/>
          </a:xfrm>
          <a:prstGeom prst="rect">
            <a:avLst/>
          </a:prstGeom>
          <a:noFill/>
          <a:ln>
            <a:noFill/>
          </a:ln>
        </p:spPr>
        <p:txBody>
          <a:bodyPr spcFirstLastPara="1" lIns="0" tIns="0" rIns="0" bIns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90" name="Google Shape;190;p18"/>
          <p:cNvSpPr txBox="1">
            <a:spLocks noGrp="1"/>
          </p:cNvSpPr>
          <p:nvPr>
            <p:ph type="body" idx="6"/>
          </p:nvPr>
        </p:nvSpPr>
        <p:spPr>
          <a:xfrm>
            <a:off x="8187017" y="2799146"/>
            <a:ext cx="3036477" cy="1942138"/>
          </a:xfrm>
          <a:prstGeom prst="rect">
            <a:avLst/>
          </a:prstGeom>
          <a:noFill/>
          <a:ln>
            <a:noFill/>
          </a:ln>
        </p:spPr>
        <p:txBody>
          <a:bodyPr spcFirstLastPara="1" lIns="0" tIns="0" rIns="0" bIns="0">
            <a:normAutofit/>
          </a:bodyPr>
          <a:lstStyle>
            <a:lvl1pPr marL="457200" lvl="0" indent="-330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" name="Google Shape;193;p18">
            <a:extLst>
              <a:ext uri="{FF2B5EF4-FFF2-40B4-BE49-F238E27FC236}">
                <a16:creationId xmlns:a16="http://schemas.microsoft.com/office/drawing/2014/main" id="{390F3447-A051-5C72-64A5-EB1C81C803DB}"/>
              </a:ext>
            </a:extLst>
          </p:cNvPr>
          <p:cNvSpPr txBox="1">
            <a:spLocks noGrp="1" noChangeArrowheads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" name="Google Shape;194;p18">
            <a:extLst>
              <a:ext uri="{FF2B5EF4-FFF2-40B4-BE49-F238E27FC236}">
                <a16:creationId xmlns:a16="http://schemas.microsoft.com/office/drawing/2014/main" id="{0F897AD6-FF2E-A118-27F3-EFAAA7BA967B}"/>
              </a:ext>
            </a:extLst>
          </p:cNvPr>
          <p:cNvSpPr txBox="1">
            <a:spLocks noGrp="1" noChangeArrowheads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" name="Google Shape;195;p18">
            <a:extLst>
              <a:ext uri="{FF2B5EF4-FFF2-40B4-BE49-F238E27FC236}">
                <a16:creationId xmlns:a16="http://schemas.microsoft.com/office/drawing/2014/main" id="{2E1DDF59-CED0-FDFA-53C8-74CAB1C85913}"/>
              </a:ext>
            </a:extLst>
          </p:cNvPr>
          <p:cNvSpPr txBox="1">
            <a:spLocks noGrp="1" noChangeArrowheads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CAC5D88B-CB99-4E1B-8760-D873584ECBC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166406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 You">
  <p:cSld name="Thank You"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Google Shape;200;p19">
            <a:extLst>
              <a:ext uri="{FF2B5EF4-FFF2-40B4-BE49-F238E27FC236}">
                <a16:creationId xmlns:a16="http://schemas.microsoft.com/office/drawing/2014/main" id="{B08B692A-CFC3-9981-8FF4-4E2418D677BD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896100" y="3233738"/>
            <a:ext cx="2133600" cy="3175"/>
          </a:xfrm>
          <a:prstGeom prst="straightConnector1">
            <a:avLst/>
          </a:prstGeom>
          <a:noFill/>
          <a:ln w="101600">
            <a:solidFill>
              <a:schemeClr val="tx2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3" name="Google Shape;202;p19">
            <a:extLst>
              <a:ext uri="{FF2B5EF4-FFF2-40B4-BE49-F238E27FC236}">
                <a16:creationId xmlns:a16="http://schemas.microsoft.com/office/drawing/2014/main" id="{9F8969ED-829F-E13D-074C-7144932C48E7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69363" y="0"/>
            <a:ext cx="3325812" cy="3325813"/>
            <a:chOff x="0" y="12289"/>
            <a:chExt cx="3550" cy="3551"/>
          </a:xfrm>
        </p:grpSpPr>
        <p:sp>
          <p:nvSpPr>
            <p:cNvPr id="4" name="Google Shape;203;p19">
              <a:extLst>
                <a:ext uri="{FF2B5EF4-FFF2-40B4-BE49-F238E27FC236}">
                  <a16:creationId xmlns:a16="http://schemas.microsoft.com/office/drawing/2014/main" id="{0B53FC25-9994-C238-61F4-3BF2F2D4075D}"/>
                </a:ext>
              </a:extLst>
            </p:cNvPr>
            <p:cNvSpPr/>
            <p:nvPr/>
          </p:nvSpPr>
          <p:spPr>
            <a:xfrm>
              <a:off x="-7" y="12287"/>
              <a:ext cx="1789" cy="2387"/>
            </a:xfrm>
            <a:custGeom>
              <a:avLst/>
              <a:gdLst/>
              <a:ahLst/>
              <a:cxnLst/>
              <a:rect l="l" t="t" r="r" b="b"/>
              <a:pathLst>
                <a:path w="1789" h="2386" extrusionOk="0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45700" rIns="91425" bIns="4570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sz="1800" kern="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5" name="Google Shape;204;p19">
              <a:extLst>
                <a:ext uri="{FF2B5EF4-FFF2-40B4-BE49-F238E27FC236}">
                  <a16:creationId xmlns:a16="http://schemas.microsoft.com/office/drawing/2014/main" id="{40F14BEE-824C-22AC-97EE-21AE2D6EA028}"/>
                </a:ext>
              </a:extLst>
            </p:cNvPr>
            <p:cNvSpPr>
              <a:spLocks/>
            </p:cNvSpPr>
            <p:nvPr/>
          </p:nvSpPr>
          <p:spPr bwMode="auto">
            <a:xfrm>
              <a:off x="-5" y="14677"/>
              <a:ext cx="1162" cy="116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161"/>
                </a:cxn>
                <a:cxn ang="0">
                  <a:pos x="1161" y="1161"/>
                </a:cxn>
                <a:cxn ang="0">
                  <a:pos x="0" y="0"/>
                </a:cxn>
              </a:cxnLst>
              <a:rect l="0" t="0" r="r" b="b"/>
              <a:pathLst>
                <a:path w="1162" h="1162" extrusionOk="0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9525">
              <a:noFill/>
              <a:round/>
              <a:headEnd/>
              <a:tailEnd/>
            </a:ln>
          </p:spPr>
          <p:txBody>
            <a:bodyPr lIns="91425" tIns="45700" rIns="91425" bIns="45700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6" name="Google Shape;205;p19">
              <a:extLst>
                <a:ext uri="{FF2B5EF4-FFF2-40B4-BE49-F238E27FC236}">
                  <a16:creationId xmlns:a16="http://schemas.microsoft.com/office/drawing/2014/main" id="{8F34845C-0492-25E8-3A85-F6871DC1FE2C}"/>
                </a:ext>
              </a:extLst>
            </p:cNvPr>
            <p:cNvSpPr/>
            <p:nvPr/>
          </p:nvSpPr>
          <p:spPr>
            <a:xfrm>
              <a:off x="1215" y="14681"/>
              <a:ext cx="2328" cy="1164"/>
            </a:xfrm>
            <a:custGeom>
              <a:avLst/>
              <a:gdLst/>
              <a:ahLst/>
              <a:cxnLst/>
              <a:rect l="l" t="t" r="r" b="b"/>
              <a:pathLst>
                <a:path w="2329" h="1165" extrusionOk="0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lIns="91425" tIns="45700" rIns="91425" bIns="4570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sz="1800" kern="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sp>
        <p:nvSpPr>
          <p:cNvPr id="197" name="Google Shape;197;p19"/>
          <p:cNvSpPr txBox="1">
            <a:spLocks noGrp="1"/>
          </p:cNvSpPr>
          <p:nvPr>
            <p:ph type="body" idx="1"/>
          </p:nvPr>
        </p:nvSpPr>
        <p:spPr>
          <a:xfrm>
            <a:off x="6896100" y="5102063"/>
            <a:ext cx="4914900" cy="588795"/>
          </a:xfrm>
          <a:prstGeom prst="rect">
            <a:avLst/>
          </a:prstGeom>
          <a:noFill/>
          <a:ln>
            <a:noFill/>
          </a:ln>
        </p:spPr>
        <p:txBody>
          <a:bodyPr spcFirstLastPara="1" lIns="0" tIns="0" rIns="0" bIns="0" anchor="b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 b="0" i="0">
                <a:solidFill>
                  <a:schemeClr val="lt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8" name="Google Shape;198;p19"/>
          <p:cNvSpPr txBox="1">
            <a:spLocks noGrp="1"/>
          </p:cNvSpPr>
          <p:nvPr>
            <p:ph type="subTitle" idx="2"/>
          </p:nvPr>
        </p:nvSpPr>
        <p:spPr>
          <a:xfrm>
            <a:off x="6907623" y="3591098"/>
            <a:ext cx="4903377" cy="1057791"/>
          </a:xfrm>
          <a:prstGeom prst="rect">
            <a:avLst/>
          </a:prstGeom>
          <a:noFill/>
          <a:ln>
            <a:noFill/>
          </a:ln>
        </p:spPr>
        <p:txBody>
          <a:bodyPr spcFirstLastPara="1" lIns="0" tIns="0" rIns="0" bIns="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0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99" name="Google Shape;199;p19"/>
          <p:cNvSpPr txBox="1">
            <a:spLocks noGrp="1"/>
          </p:cNvSpPr>
          <p:nvPr>
            <p:ph type="title"/>
          </p:nvPr>
        </p:nvSpPr>
        <p:spPr>
          <a:xfrm>
            <a:off x="6907623" y="2173658"/>
            <a:ext cx="4903377" cy="610863"/>
          </a:xfrm>
          <a:prstGeom prst="rect">
            <a:avLst/>
          </a:prstGeom>
          <a:noFill/>
          <a:ln>
            <a:noFill/>
          </a:ln>
        </p:spPr>
        <p:txBody>
          <a:bodyPr spcFirstLastPara="1" lIns="0" tIns="0" rIns="0" bIns="0" anchor="b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Franklin Gothic"/>
              <a:buNone/>
              <a:defRPr sz="4400" b="1" i="0"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19"/>
          <p:cNvSpPr>
            <a:spLocks noGrp="1"/>
          </p:cNvSpPr>
          <p:nvPr>
            <p:ph type="pic" idx="3"/>
          </p:nvPr>
        </p:nvSpPr>
        <p:spPr>
          <a:xfrm>
            <a:off x="0" y="0"/>
            <a:ext cx="6096000" cy="6858000"/>
          </a:xfrm>
          <a:prstGeom prst="rect">
            <a:avLst/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6750200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roduction">
  <p:cSld name="Introduction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24;p8">
            <a:extLst>
              <a:ext uri="{FF2B5EF4-FFF2-40B4-BE49-F238E27FC236}">
                <a16:creationId xmlns:a16="http://schemas.microsoft.com/office/drawing/2014/main" id="{35940532-E618-01B3-6A2B-05793D03E8C4}"/>
              </a:ext>
            </a:extLst>
          </p:cNvPr>
          <p:cNvGrpSpPr>
            <a:grpSpLocks/>
          </p:cNvGrpSpPr>
          <p:nvPr/>
        </p:nvGrpSpPr>
        <p:grpSpPr bwMode="auto">
          <a:xfrm rot="5400000" flipH="1">
            <a:off x="0" y="3900488"/>
            <a:ext cx="2959100" cy="2959100"/>
            <a:chOff x="0" y="12289"/>
            <a:chExt cx="3550" cy="3551"/>
          </a:xfrm>
        </p:grpSpPr>
        <p:sp>
          <p:nvSpPr>
            <p:cNvPr id="3" name="Google Shape;25;p8">
              <a:extLst>
                <a:ext uri="{FF2B5EF4-FFF2-40B4-BE49-F238E27FC236}">
                  <a16:creationId xmlns:a16="http://schemas.microsoft.com/office/drawing/2014/main" id="{8A1BECBA-45D3-BEAB-53E1-1A639E8C76A5}"/>
                </a:ext>
              </a:extLst>
            </p:cNvPr>
            <p:cNvSpPr/>
            <p:nvPr/>
          </p:nvSpPr>
          <p:spPr>
            <a:xfrm>
              <a:off x="0" y="12289"/>
              <a:ext cx="1788" cy="2385"/>
            </a:xfrm>
            <a:custGeom>
              <a:avLst/>
              <a:gdLst/>
              <a:ahLst/>
              <a:cxnLst/>
              <a:rect l="l" t="t" r="r" b="b"/>
              <a:pathLst>
                <a:path w="1789" h="2386" extrusionOk="0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lIns="91425" tIns="45700" rIns="91425" bIns="4570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sz="1800" kern="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4" name="Google Shape;26;p8">
              <a:extLst>
                <a:ext uri="{FF2B5EF4-FFF2-40B4-BE49-F238E27FC236}">
                  <a16:creationId xmlns:a16="http://schemas.microsoft.com/office/drawing/2014/main" id="{B261E7E4-30C6-12AB-6963-A225682CA176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161"/>
                </a:cxn>
                <a:cxn ang="0">
                  <a:pos x="1161" y="1161"/>
                </a:cxn>
                <a:cxn ang="0">
                  <a:pos x="0" y="0"/>
                </a:cxn>
              </a:cxnLst>
              <a:rect l="0" t="0" r="r" b="b"/>
              <a:pathLst>
                <a:path w="1162" h="1162" extrusionOk="0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9525">
              <a:noFill/>
              <a:round/>
              <a:headEnd/>
              <a:tailEnd/>
            </a:ln>
          </p:spPr>
          <p:txBody>
            <a:bodyPr lIns="91425" tIns="45700" rIns="91425" bIns="45700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5" name="Google Shape;27;p8">
              <a:extLst>
                <a:ext uri="{FF2B5EF4-FFF2-40B4-BE49-F238E27FC236}">
                  <a16:creationId xmlns:a16="http://schemas.microsoft.com/office/drawing/2014/main" id="{95CE8DBE-F6B6-A1B1-92FB-4FDCE99E156C}"/>
                </a:ext>
              </a:extLst>
            </p:cNvPr>
            <p:cNvSpPr/>
            <p:nvPr/>
          </p:nvSpPr>
          <p:spPr>
            <a:xfrm>
              <a:off x="1221" y="14674"/>
              <a:ext cx="2329" cy="1166"/>
            </a:xfrm>
            <a:custGeom>
              <a:avLst/>
              <a:gdLst/>
              <a:ahLst/>
              <a:cxnLst/>
              <a:rect l="l" t="t" r="r" b="b"/>
              <a:pathLst>
                <a:path w="2329" h="1165" extrusionOk="0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45700" rIns="91425" bIns="4570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sz="1800" kern="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cxnSp>
        <p:nvCxnSpPr>
          <p:cNvPr id="6" name="Google Shape;30;p8">
            <a:extLst>
              <a:ext uri="{FF2B5EF4-FFF2-40B4-BE49-F238E27FC236}">
                <a16:creationId xmlns:a16="http://schemas.microsoft.com/office/drawing/2014/main" id="{CEDC1742-D88F-08E3-5FFB-86E33B60BE7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952500" y="1938338"/>
            <a:ext cx="2133600" cy="4762"/>
          </a:xfrm>
          <a:prstGeom prst="straightConnector1">
            <a:avLst/>
          </a:prstGeom>
          <a:noFill/>
          <a:ln w="101600">
            <a:solidFill>
              <a:schemeClr val="tx2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8" name="Google Shape;28;p8"/>
          <p:cNvSpPr>
            <a:spLocks noGrp="1"/>
          </p:cNvSpPr>
          <p:nvPr>
            <p:ph type="pic" idx="2"/>
          </p:nvPr>
        </p:nvSpPr>
        <p:spPr>
          <a:xfrm>
            <a:off x="6096000" y="-22543"/>
            <a:ext cx="6096000" cy="6903086"/>
          </a:xfrm>
          <a:prstGeom prst="rect">
            <a:avLst/>
          </a:prstGeom>
          <a:noFill/>
          <a:ln>
            <a:noFill/>
          </a:ln>
        </p:spPr>
      </p:sp>
      <p:sp>
        <p:nvSpPr>
          <p:cNvPr id="29" name="Google Shape;29;p8"/>
          <p:cNvSpPr txBox="1"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  <a:noFill/>
          <a:ln>
            <a:noFill/>
          </a:ln>
        </p:spPr>
        <p:txBody>
          <a:bodyPr spcFirstLastPara="1" lIns="0" tIns="0" rIns="0" bIns="0" anchor="b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Franklin Gothic"/>
              <a:buNone/>
              <a:defRPr sz="4400" b="1" i="0"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8"/>
          <p:cNvSpPr txBox="1">
            <a:spLocks noGrp="1"/>
          </p:cNvSpPr>
          <p:nvPr>
            <p:ph type="body" idx="1"/>
          </p:nvPr>
        </p:nvSpPr>
        <p:spPr>
          <a:xfrm>
            <a:off x="952499" y="2289363"/>
            <a:ext cx="4572001" cy="2795232"/>
          </a:xfrm>
          <a:prstGeom prst="rect">
            <a:avLst/>
          </a:prstGeom>
          <a:noFill/>
          <a:ln>
            <a:noFill/>
          </a:ln>
        </p:spPr>
        <p:txBody>
          <a:bodyPr spcFirstLastPara="1" lIns="0" tIns="0" rIns="0" bIns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0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" name="Google Shape;32;p8">
            <a:extLst>
              <a:ext uri="{FF2B5EF4-FFF2-40B4-BE49-F238E27FC236}">
                <a16:creationId xmlns:a16="http://schemas.microsoft.com/office/drawing/2014/main" id="{D48567C1-9BE1-1D82-78A3-ED7401C84D27}"/>
              </a:ext>
            </a:extLst>
          </p:cNvPr>
          <p:cNvSpPr txBox="1">
            <a:spLocks noGrp="1" noChangeArrowheads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Google Shape;33;p8">
            <a:extLst>
              <a:ext uri="{FF2B5EF4-FFF2-40B4-BE49-F238E27FC236}">
                <a16:creationId xmlns:a16="http://schemas.microsoft.com/office/drawing/2014/main" id="{2F61771E-4FFA-5863-3E95-D34B166DA132}"/>
              </a:ext>
            </a:extLst>
          </p:cNvPr>
          <p:cNvSpPr txBox="1">
            <a:spLocks noGrp="1" noChangeArrowheads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Google Shape;34;p8">
            <a:extLst>
              <a:ext uri="{FF2B5EF4-FFF2-40B4-BE49-F238E27FC236}">
                <a16:creationId xmlns:a16="http://schemas.microsoft.com/office/drawing/2014/main" id="{1981E676-D4B0-D861-A8AD-634CE64353A8}"/>
              </a:ext>
            </a:extLst>
          </p:cNvPr>
          <p:cNvSpPr txBox="1">
            <a:spLocks noGrp="1" noChangeArrowheads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5B77AB2A-773A-441F-9C06-61F81130F22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168121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mmary ">
  <p:cSld name="Summary 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Google Shape;37;p9">
            <a:extLst>
              <a:ext uri="{FF2B5EF4-FFF2-40B4-BE49-F238E27FC236}">
                <a16:creationId xmlns:a16="http://schemas.microsoft.com/office/drawing/2014/main" id="{4E08A60B-DEC1-CE11-57F4-A8C1177521D7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952500" y="1938338"/>
            <a:ext cx="2133600" cy="4762"/>
          </a:xfrm>
          <a:prstGeom prst="straightConnector1">
            <a:avLst/>
          </a:prstGeom>
          <a:noFill/>
          <a:ln w="101600">
            <a:solidFill>
              <a:schemeClr val="tx2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3" name="Google Shape;39;p9">
            <a:extLst>
              <a:ext uri="{FF2B5EF4-FFF2-40B4-BE49-F238E27FC236}">
                <a16:creationId xmlns:a16="http://schemas.microsoft.com/office/drawing/2014/main" id="{32895236-B0A4-EF10-BF6A-5606DF731F67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69363" y="0"/>
            <a:ext cx="3325812" cy="3325813"/>
            <a:chOff x="0" y="12289"/>
            <a:chExt cx="3550" cy="3551"/>
          </a:xfrm>
        </p:grpSpPr>
        <p:sp>
          <p:nvSpPr>
            <p:cNvPr id="4" name="Google Shape;40;p9">
              <a:extLst>
                <a:ext uri="{FF2B5EF4-FFF2-40B4-BE49-F238E27FC236}">
                  <a16:creationId xmlns:a16="http://schemas.microsoft.com/office/drawing/2014/main" id="{141B9B68-E07B-651F-A529-37DD2C461295}"/>
                </a:ext>
              </a:extLst>
            </p:cNvPr>
            <p:cNvSpPr/>
            <p:nvPr/>
          </p:nvSpPr>
          <p:spPr>
            <a:xfrm>
              <a:off x="-7" y="12287"/>
              <a:ext cx="1789" cy="2387"/>
            </a:xfrm>
            <a:custGeom>
              <a:avLst/>
              <a:gdLst/>
              <a:ahLst/>
              <a:cxnLst/>
              <a:rect l="l" t="t" r="r" b="b"/>
              <a:pathLst>
                <a:path w="1789" h="2386" extrusionOk="0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45700" rIns="91425" bIns="4570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sz="1800" kern="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5" name="Google Shape;41;p9">
              <a:extLst>
                <a:ext uri="{FF2B5EF4-FFF2-40B4-BE49-F238E27FC236}">
                  <a16:creationId xmlns:a16="http://schemas.microsoft.com/office/drawing/2014/main" id="{FF8AFA9E-B6BB-6748-4D9C-B25294E95C91}"/>
                </a:ext>
              </a:extLst>
            </p:cNvPr>
            <p:cNvSpPr>
              <a:spLocks/>
            </p:cNvSpPr>
            <p:nvPr/>
          </p:nvSpPr>
          <p:spPr bwMode="auto">
            <a:xfrm>
              <a:off x="-5" y="14677"/>
              <a:ext cx="1162" cy="116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161"/>
                </a:cxn>
                <a:cxn ang="0">
                  <a:pos x="1161" y="1161"/>
                </a:cxn>
                <a:cxn ang="0">
                  <a:pos x="0" y="0"/>
                </a:cxn>
              </a:cxnLst>
              <a:rect l="0" t="0" r="r" b="b"/>
              <a:pathLst>
                <a:path w="1162" h="1162" extrusionOk="0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9525">
              <a:noFill/>
              <a:round/>
              <a:headEnd/>
              <a:tailEnd/>
            </a:ln>
          </p:spPr>
          <p:txBody>
            <a:bodyPr lIns="91425" tIns="45700" rIns="91425" bIns="45700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6" name="Google Shape;42;p9">
              <a:extLst>
                <a:ext uri="{FF2B5EF4-FFF2-40B4-BE49-F238E27FC236}">
                  <a16:creationId xmlns:a16="http://schemas.microsoft.com/office/drawing/2014/main" id="{03175ECF-0548-10AF-6AA7-F02534E53FD5}"/>
                </a:ext>
              </a:extLst>
            </p:cNvPr>
            <p:cNvSpPr/>
            <p:nvPr/>
          </p:nvSpPr>
          <p:spPr>
            <a:xfrm>
              <a:off x="1215" y="14681"/>
              <a:ext cx="2328" cy="1164"/>
            </a:xfrm>
            <a:custGeom>
              <a:avLst/>
              <a:gdLst/>
              <a:ahLst/>
              <a:cxnLst/>
              <a:rect l="l" t="t" r="r" b="b"/>
              <a:pathLst>
                <a:path w="2329" h="1165" extrusionOk="0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lIns="91425" tIns="45700" rIns="91425" bIns="4570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sz="1800" kern="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sp>
        <p:nvSpPr>
          <p:cNvPr id="36" name="Google Shape;36;p9"/>
          <p:cNvSpPr txBox="1"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  <a:noFill/>
          <a:ln>
            <a:noFill/>
          </a:ln>
        </p:spPr>
        <p:txBody>
          <a:bodyPr spcFirstLastPara="1" lIns="0" tIns="0" rIns="0" bIns="0" anchor="b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Franklin Gothic"/>
              <a:buNone/>
              <a:defRPr sz="4400" b="1" i="0"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body" idx="1"/>
          </p:nvPr>
        </p:nvSpPr>
        <p:spPr>
          <a:xfrm>
            <a:off x="952500" y="2656904"/>
            <a:ext cx="4838700" cy="574318"/>
          </a:xfrm>
          <a:prstGeom prst="rect">
            <a:avLst/>
          </a:prstGeom>
          <a:noFill/>
          <a:ln>
            <a:noFill/>
          </a:ln>
        </p:spPr>
        <p:txBody>
          <a:bodyPr spcFirstLastPara="1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body" idx="2"/>
          </p:nvPr>
        </p:nvSpPr>
        <p:spPr>
          <a:xfrm>
            <a:off x="952500" y="2286000"/>
            <a:ext cx="4838700" cy="315915"/>
          </a:xfrm>
          <a:prstGeom prst="rect">
            <a:avLst/>
          </a:prstGeom>
          <a:noFill/>
          <a:ln>
            <a:noFill/>
          </a:ln>
        </p:spPr>
        <p:txBody>
          <a:bodyPr spcFirstLastPara="1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 b="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body" idx="3"/>
          </p:nvPr>
        </p:nvSpPr>
        <p:spPr>
          <a:xfrm>
            <a:off x="953655" y="3841846"/>
            <a:ext cx="4838700" cy="636754"/>
          </a:xfrm>
          <a:prstGeom prst="rect">
            <a:avLst/>
          </a:prstGeom>
          <a:noFill/>
          <a:ln>
            <a:noFill/>
          </a:ln>
        </p:spPr>
        <p:txBody>
          <a:bodyPr spcFirstLastPara="1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body" idx="4"/>
          </p:nvPr>
        </p:nvSpPr>
        <p:spPr>
          <a:xfrm>
            <a:off x="953655" y="3470942"/>
            <a:ext cx="4838700" cy="315915"/>
          </a:xfrm>
          <a:prstGeom prst="rect">
            <a:avLst/>
          </a:prstGeom>
          <a:noFill/>
          <a:ln>
            <a:noFill/>
          </a:ln>
        </p:spPr>
        <p:txBody>
          <a:bodyPr spcFirstLastPara="1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 b="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body" idx="5"/>
          </p:nvPr>
        </p:nvSpPr>
        <p:spPr>
          <a:xfrm>
            <a:off x="952500" y="5017901"/>
            <a:ext cx="4838700" cy="908340"/>
          </a:xfrm>
          <a:prstGeom prst="rect">
            <a:avLst/>
          </a:prstGeom>
          <a:noFill/>
          <a:ln>
            <a:noFill/>
          </a:ln>
        </p:spPr>
        <p:txBody>
          <a:bodyPr spcFirstLastPara="1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body" idx="6"/>
          </p:nvPr>
        </p:nvSpPr>
        <p:spPr>
          <a:xfrm>
            <a:off x="952500" y="4646997"/>
            <a:ext cx="4838700" cy="315915"/>
          </a:xfrm>
          <a:prstGeom prst="rect">
            <a:avLst/>
          </a:prstGeom>
          <a:noFill/>
          <a:ln>
            <a:noFill/>
          </a:ln>
        </p:spPr>
        <p:txBody>
          <a:bodyPr spcFirstLastPara="1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 b="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body" idx="7"/>
          </p:nvPr>
        </p:nvSpPr>
        <p:spPr>
          <a:xfrm>
            <a:off x="6399647" y="2656904"/>
            <a:ext cx="4838700" cy="574318"/>
          </a:xfrm>
          <a:prstGeom prst="rect">
            <a:avLst/>
          </a:prstGeom>
          <a:noFill/>
          <a:ln>
            <a:noFill/>
          </a:ln>
        </p:spPr>
        <p:txBody>
          <a:bodyPr spcFirstLastPara="1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body" idx="8"/>
          </p:nvPr>
        </p:nvSpPr>
        <p:spPr>
          <a:xfrm>
            <a:off x="6399647" y="2286000"/>
            <a:ext cx="4838700" cy="315915"/>
          </a:xfrm>
          <a:prstGeom prst="rect">
            <a:avLst/>
          </a:prstGeom>
          <a:noFill/>
          <a:ln>
            <a:noFill/>
          </a:ln>
        </p:spPr>
        <p:txBody>
          <a:bodyPr spcFirstLastPara="1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 b="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body" idx="9"/>
          </p:nvPr>
        </p:nvSpPr>
        <p:spPr>
          <a:xfrm>
            <a:off x="6399647" y="3841846"/>
            <a:ext cx="4838700" cy="908340"/>
          </a:xfrm>
          <a:prstGeom prst="rect">
            <a:avLst/>
          </a:prstGeom>
          <a:noFill/>
          <a:ln>
            <a:noFill/>
          </a:ln>
        </p:spPr>
        <p:txBody>
          <a:bodyPr spcFirstLastPara="1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body" idx="13"/>
          </p:nvPr>
        </p:nvSpPr>
        <p:spPr>
          <a:xfrm>
            <a:off x="6399647" y="3470942"/>
            <a:ext cx="4838700" cy="315915"/>
          </a:xfrm>
          <a:prstGeom prst="rect">
            <a:avLst/>
          </a:prstGeom>
          <a:noFill/>
          <a:ln>
            <a:noFill/>
          </a:ln>
        </p:spPr>
        <p:txBody>
          <a:bodyPr spcFirstLastPara="1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 b="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" name="Google Shape;52;p9">
            <a:extLst>
              <a:ext uri="{FF2B5EF4-FFF2-40B4-BE49-F238E27FC236}">
                <a16:creationId xmlns:a16="http://schemas.microsoft.com/office/drawing/2014/main" id="{77FC70FA-8086-9764-9872-D1D85AC537C0}"/>
              </a:ext>
            </a:extLst>
          </p:cNvPr>
          <p:cNvSpPr txBox="1">
            <a:spLocks noGrp="1" noChangeArrowheads="1"/>
          </p:cNvSpPr>
          <p:nvPr>
            <p:ph type="dt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Google Shape;53;p9">
            <a:extLst>
              <a:ext uri="{FF2B5EF4-FFF2-40B4-BE49-F238E27FC236}">
                <a16:creationId xmlns:a16="http://schemas.microsoft.com/office/drawing/2014/main" id="{5F8ECE5F-3077-CA43-C4FB-B3EE4CE7C06C}"/>
              </a:ext>
            </a:extLst>
          </p:cNvPr>
          <p:cNvSpPr txBox="1">
            <a:spLocks noGrp="1" noChangeArrowheads="1"/>
          </p:cNvSpPr>
          <p:nvPr>
            <p:ph type="ft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Google Shape;54;p9">
            <a:extLst>
              <a:ext uri="{FF2B5EF4-FFF2-40B4-BE49-F238E27FC236}">
                <a16:creationId xmlns:a16="http://schemas.microsoft.com/office/drawing/2014/main" id="{4DC96EDF-1CCA-D679-A2DE-9477907A0B27}"/>
              </a:ext>
            </a:extLst>
          </p:cNvPr>
          <p:cNvSpPr txBox="1">
            <a:spLocks noGrp="1" noChangeArrowheads="1"/>
          </p:cNvSpPr>
          <p:nvPr>
            <p:ph type="sldNum" idx="16"/>
          </p:nvPr>
        </p:nvSpPr>
        <p:spPr/>
        <p:txBody>
          <a:bodyPr/>
          <a:lstStyle>
            <a:lvl1pPr>
              <a:defRPr/>
            </a:lvl1pPr>
          </a:lstStyle>
          <a:p>
            <a:fld id="{D165F102-27A3-4D60-B57D-B6FB0F06F5E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919048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Agenda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56;p10">
            <a:extLst>
              <a:ext uri="{FF2B5EF4-FFF2-40B4-BE49-F238E27FC236}">
                <a16:creationId xmlns:a16="http://schemas.microsoft.com/office/drawing/2014/main" id="{73369624-1542-5C75-C4DB-FAB53134B5CF}"/>
              </a:ext>
            </a:extLst>
          </p:cNvPr>
          <p:cNvGrpSpPr>
            <a:grpSpLocks/>
          </p:cNvGrpSpPr>
          <p:nvPr/>
        </p:nvGrpSpPr>
        <p:grpSpPr bwMode="auto">
          <a:xfrm>
            <a:off x="6362700" y="0"/>
            <a:ext cx="5829300" cy="3235325"/>
            <a:chOff x="5612972" y="1"/>
            <a:chExt cx="6615961" cy="3672246"/>
          </a:xfrm>
        </p:grpSpPr>
        <p:sp>
          <p:nvSpPr>
            <p:cNvPr id="3" name="Google Shape;57;p10">
              <a:extLst>
                <a:ext uri="{FF2B5EF4-FFF2-40B4-BE49-F238E27FC236}">
                  <a16:creationId xmlns:a16="http://schemas.microsoft.com/office/drawing/2014/main" id="{D3D240B9-4C99-58BE-808D-FDD5EC47CDED}"/>
                </a:ext>
              </a:extLst>
            </p:cNvPr>
            <p:cNvSpPr/>
            <p:nvPr/>
          </p:nvSpPr>
          <p:spPr>
            <a:xfrm>
              <a:off x="5612972" y="1"/>
              <a:ext cx="4408840" cy="3672246"/>
            </a:xfrm>
            <a:custGeom>
              <a:avLst/>
              <a:gdLst/>
              <a:ahLst/>
              <a:cxnLst/>
              <a:rect l="l" t="t" r="r" b="b"/>
              <a:pathLst>
                <a:path w="3578" h="2980" extrusionOk="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45700" rIns="91425" bIns="4570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sz="1800" kern="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4" name="Google Shape;58;p10">
              <a:extLst>
                <a:ext uri="{FF2B5EF4-FFF2-40B4-BE49-F238E27FC236}">
                  <a16:creationId xmlns:a16="http://schemas.microsoft.com/office/drawing/2014/main" id="{95DB5902-CE8C-5331-602E-AA23F165C096}"/>
                </a:ext>
              </a:extLst>
            </p:cNvPr>
            <p:cNvSpPr/>
            <p:nvPr/>
          </p:nvSpPr>
          <p:spPr>
            <a:xfrm>
              <a:off x="6340872" y="1463133"/>
              <a:ext cx="2208924" cy="2209114"/>
            </a:xfrm>
            <a:custGeom>
              <a:avLst/>
              <a:gdLst/>
              <a:ahLst/>
              <a:cxnLst/>
              <a:rect l="l" t="t" r="r" b="b"/>
              <a:pathLst>
                <a:path w="1792" h="1792" extrusionOk="0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lIns="91425" tIns="45700" rIns="91425" bIns="4570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sz="1800" kern="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5" name="Google Shape;59;p10">
              <a:extLst>
                <a:ext uri="{FF2B5EF4-FFF2-40B4-BE49-F238E27FC236}">
                  <a16:creationId xmlns:a16="http://schemas.microsoft.com/office/drawing/2014/main" id="{907DF00E-5B01-359B-3D3E-D5A91F1B204D}"/>
                </a:ext>
              </a:extLst>
            </p:cNvPr>
            <p:cNvSpPr/>
            <p:nvPr/>
          </p:nvSpPr>
          <p:spPr>
            <a:xfrm>
              <a:off x="8555201" y="1"/>
              <a:ext cx="1457601" cy="729765"/>
            </a:xfrm>
            <a:custGeom>
              <a:avLst/>
              <a:gdLst/>
              <a:ahLst/>
              <a:cxnLst/>
              <a:rect l="l" t="t" r="r" b="b"/>
              <a:pathLst>
                <a:path w="1183" h="592" extrusionOk="0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45700" rIns="91425" bIns="4570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sz="1800" kern="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6" name="Google Shape;60;p10">
              <a:extLst>
                <a:ext uri="{FF2B5EF4-FFF2-40B4-BE49-F238E27FC236}">
                  <a16:creationId xmlns:a16="http://schemas.microsoft.com/office/drawing/2014/main" id="{F37B7A11-D935-C433-A567-5EAFC57618DA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7781" y="727963"/>
              <a:ext cx="2207121" cy="2209114"/>
            </a:xfrm>
            <a:custGeom>
              <a:avLst/>
              <a:gdLst/>
              <a:ahLst/>
              <a:cxnLst>
                <a:cxn ang="0">
                  <a:pos x="598" y="0"/>
                </a:cxn>
                <a:cxn ang="0">
                  <a:pos x="0" y="597"/>
                </a:cxn>
                <a:cxn ang="0">
                  <a:pos x="1195" y="1792"/>
                </a:cxn>
                <a:cxn ang="0">
                  <a:pos x="1792" y="1195"/>
                </a:cxn>
                <a:cxn ang="0">
                  <a:pos x="598" y="0"/>
                </a:cxn>
              </a:cxnLst>
              <a:rect l="0" t="0" r="r" b="b"/>
              <a:pathLst>
                <a:path w="1792" h="1792" extrusionOk="0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 w="9525">
              <a:noFill/>
              <a:round/>
              <a:headEnd/>
              <a:tailEnd/>
            </a:ln>
          </p:spPr>
          <p:txBody>
            <a:bodyPr lIns="91425" tIns="45700" rIns="91425" bIns="45700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7" name="Google Shape;61;p10">
              <a:extLst>
                <a:ext uri="{FF2B5EF4-FFF2-40B4-BE49-F238E27FC236}">
                  <a16:creationId xmlns:a16="http://schemas.microsoft.com/office/drawing/2014/main" id="{17CC79D9-CBF1-6D6B-5A5A-2147E560DF43}"/>
                </a:ext>
              </a:extLst>
            </p:cNvPr>
            <p:cNvSpPr/>
            <p:nvPr/>
          </p:nvSpPr>
          <p:spPr>
            <a:xfrm>
              <a:off x="9284902" y="727963"/>
              <a:ext cx="2944031" cy="2944284"/>
            </a:xfrm>
            <a:custGeom>
              <a:avLst/>
              <a:gdLst/>
              <a:ahLst/>
              <a:cxnLst/>
              <a:rect l="l" t="t" r="r" b="b"/>
              <a:pathLst>
                <a:path w="2389" h="2389" extrusionOk="0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lIns="91425" tIns="45700" rIns="91425" bIns="4570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sz="1800" kern="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cxnSp>
        <p:nvCxnSpPr>
          <p:cNvPr id="8" name="Google Shape;63;p10">
            <a:extLst>
              <a:ext uri="{FF2B5EF4-FFF2-40B4-BE49-F238E27FC236}">
                <a16:creationId xmlns:a16="http://schemas.microsoft.com/office/drawing/2014/main" id="{D07403FB-82B6-D09C-C927-249244602638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952500" y="1935163"/>
            <a:ext cx="2133600" cy="3175"/>
          </a:xfrm>
          <a:prstGeom prst="straightConnector1">
            <a:avLst/>
          </a:prstGeom>
          <a:noFill/>
          <a:ln w="101600">
            <a:solidFill>
              <a:schemeClr val="tx2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" name="Google Shape;66;p10">
            <a:extLst>
              <a:ext uri="{FF2B5EF4-FFF2-40B4-BE49-F238E27FC236}">
                <a16:creationId xmlns:a16="http://schemas.microsoft.com/office/drawing/2014/main" id="{ACD91E9E-B3BA-ECCA-7369-FC2E149C200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662363" y="1938338"/>
            <a:ext cx="2133600" cy="4762"/>
          </a:xfrm>
          <a:prstGeom prst="straightConnector1">
            <a:avLst/>
          </a:prstGeom>
          <a:noFill/>
          <a:ln w="101600">
            <a:solidFill>
              <a:schemeClr val="tx2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" name="Google Shape;69;p10">
            <a:extLst>
              <a:ext uri="{FF2B5EF4-FFF2-40B4-BE49-F238E27FC236}">
                <a16:creationId xmlns:a16="http://schemas.microsoft.com/office/drawing/2014/main" id="{30A5E6B7-830D-0D2E-7AB1-6C7667EDB32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952500" y="4248150"/>
            <a:ext cx="2133600" cy="3175"/>
          </a:xfrm>
          <a:prstGeom prst="straightConnector1">
            <a:avLst/>
          </a:prstGeom>
          <a:noFill/>
          <a:ln w="101600">
            <a:solidFill>
              <a:schemeClr val="tx2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" name="Google Shape;72;p10">
            <a:extLst>
              <a:ext uri="{FF2B5EF4-FFF2-40B4-BE49-F238E27FC236}">
                <a16:creationId xmlns:a16="http://schemas.microsoft.com/office/drawing/2014/main" id="{AB1EE5A0-7A49-E0A1-C69D-C121F7039388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662363" y="4251325"/>
            <a:ext cx="2133600" cy="4763"/>
          </a:xfrm>
          <a:prstGeom prst="straightConnector1">
            <a:avLst/>
          </a:prstGeom>
          <a:noFill/>
          <a:ln w="101600">
            <a:solidFill>
              <a:schemeClr val="tx2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" name="Google Shape;75;p10">
            <a:extLst>
              <a:ext uri="{FF2B5EF4-FFF2-40B4-BE49-F238E27FC236}">
                <a16:creationId xmlns:a16="http://schemas.microsoft.com/office/drawing/2014/main" id="{8DA6609A-D523-0D41-619D-924177312D80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367463" y="4251325"/>
            <a:ext cx="2133600" cy="4763"/>
          </a:xfrm>
          <a:prstGeom prst="straightConnector1">
            <a:avLst/>
          </a:prstGeom>
          <a:noFill/>
          <a:ln w="101600">
            <a:solidFill>
              <a:schemeClr val="tx2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  <a:noFill/>
          <a:ln>
            <a:noFill/>
          </a:ln>
        </p:spPr>
        <p:txBody>
          <a:bodyPr spcFirstLastPara="1" lIns="0" tIns="0" rIns="0" bIns="0" anchor="b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Franklin Gothic"/>
              <a:buNone/>
              <a:defRPr sz="4400" b="1" i="0"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952500" y="2818296"/>
            <a:ext cx="2133600" cy="369332"/>
          </a:xfrm>
          <a:prstGeom prst="rect">
            <a:avLst/>
          </a:prstGeom>
          <a:noFill/>
          <a:ln>
            <a:noFill/>
          </a:ln>
        </p:spPr>
        <p:txBody>
          <a:bodyPr spcFirstLastPara="1" lIns="0" tIns="0" rIns="0" bIns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body" idx="2"/>
          </p:nvPr>
        </p:nvSpPr>
        <p:spPr>
          <a:xfrm>
            <a:off x="952500" y="2209800"/>
            <a:ext cx="2133600" cy="205837"/>
          </a:xfrm>
          <a:prstGeom prst="rect">
            <a:avLst/>
          </a:prstGeom>
          <a:noFill/>
          <a:ln>
            <a:noFill/>
          </a:ln>
        </p:spPr>
        <p:txBody>
          <a:bodyPr spcFirstLastPara="1" lIns="0" tIns="0" rIns="0" bIns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 b="0" i="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body" idx="3"/>
          </p:nvPr>
        </p:nvSpPr>
        <p:spPr>
          <a:xfrm>
            <a:off x="3663042" y="2818296"/>
            <a:ext cx="2128157" cy="369332"/>
          </a:xfrm>
          <a:prstGeom prst="rect">
            <a:avLst/>
          </a:prstGeom>
          <a:noFill/>
          <a:ln>
            <a:noFill/>
          </a:ln>
        </p:spPr>
        <p:txBody>
          <a:bodyPr spcFirstLastPara="1" lIns="0" tIns="0" rIns="0" bIns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body" idx="4"/>
          </p:nvPr>
        </p:nvSpPr>
        <p:spPr>
          <a:xfrm>
            <a:off x="3663042" y="2209800"/>
            <a:ext cx="2128157" cy="205837"/>
          </a:xfrm>
          <a:prstGeom prst="rect">
            <a:avLst/>
          </a:prstGeom>
          <a:noFill/>
          <a:ln>
            <a:noFill/>
          </a:ln>
        </p:spPr>
        <p:txBody>
          <a:bodyPr spcFirstLastPara="1" lIns="0" tIns="0" rIns="0" bIns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 b="0" i="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body" idx="5"/>
          </p:nvPr>
        </p:nvSpPr>
        <p:spPr>
          <a:xfrm>
            <a:off x="952500" y="5131299"/>
            <a:ext cx="2133600" cy="369332"/>
          </a:xfrm>
          <a:prstGeom prst="rect">
            <a:avLst/>
          </a:prstGeom>
          <a:noFill/>
          <a:ln>
            <a:noFill/>
          </a:ln>
        </p:spPr>
        <p:txBody>
          <a:bodyPr spcFirstLastPara="1" lIns="0" tIns="0" rIns="0" bIns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body" idx="6"/>
          </p:nvPr>
        </p:nvSpPr>
        <p:spPr>
          <a:xfrm>
            <a:off x="952500" y="4522803"/>
            <a:ext cx="2133600" cy="205837"/>
          </a:xfrm>
          <a:prstGeom prst="rect">
            <a:avLst/>
          </a:prstGeom>
          <a:noFill/>
          <a:ln>
            <a:noFill/>
          </a:ln>
        </p:spPr>
        <p:txBody>
          <a:bodyPr spcFirstLastPara="1" lIns="0" tIns="0" rIns="0" bIns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 b="0" i="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3" name="Google Shape;73;p10"/>
          <p:cNvSpPr txBox="1">
            <a:spLocks noGrp="1"/>
          </p:cNvSpPr>
          <p:nvPr>
            <p:ph type="body" idx="7"/>
          </p:nvPr>
        </p:nvSpPr>
        <p:spPr>
          <a:xfrm>
            <a:off x="3663042" y="5131299"/>
            <a:ext cx="2128157" cy="369332"/>
          </a:xfrm>
          <a:prstGeom prst="rect">
            <a:avLst/>
          </a:prstGeom>
          <a:noFill/>
          <a:ln>
            <a:noFill/>
          </a:ln>
        </p:spPr>
        <p:txBody>
          <a:bodyPr spcFirstLastPara="1" lIns="0" tIns="0" rIns="0" bIns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4" name="Google Shape;74;p10"/>
          <p:cNvSpPr txBox="1">
            <a:spLocks noGrp="1"/>
          </p:cNvSpPr>
          <p:nvPr>
            <p:ph type="body" idx="8"/>
          </p:nvPr>
        </p:nvSpPr>
        <p:spPr>
          <a:xfrm>
            <a:off x="3663042" y="4522803"/>
            <a:ext cx="2128157" cy="205837"/>
          </a:xfrm>
          <a:prstGeom prst="rect">
            <a:avLst/>
          </a:prstGeom>
          <a:noFill/>
          <a:ln>
            <a:noFill/>
          </a:ln>
        </p:spPr>
        <p:txBody>
          <a:bodyPr spcFirstLastPara="1" lIns="0" tIns="0" rIns="0" bIns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 b="0" i="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6" name="Google Shape;76;p10"/>
          <p:cNvSpPr txBox="1">
            <a:spLocks noGrp="1"/>
          </p:cNvSpPr>
          <p:nvPr>
            <p:ph type="body" idx="9"/>
          </p:nvPr>
        </p:nvSpPr>
        <p:spPr>
          <a:xfrm>
            <a:off x="6367054" y="5131299"/>
            <a:ext cx="2129245" cy="369332"/>
          </a:xfrm>
          <a:prstGeom prst="rect">
            <a:avLst/>
          </a:prstGeom>
          <a:noFill/>
          <a:ln>
            <a:noFill/>
          </a:ln>
        </p:spPr>
        <p:txBody>
          <a:bodyPr spcFirstLastPara="1" lIns="0" tIns="0" rIns="0" bIns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0"/>
          <p:cNvSpPr txBox="1">
            <a:spLocks noGrp="1"/>
          </p:cNvSpPr>
          <p:nvPr>
            <p:ph type="body" idx="13"/>
          </p:nvPr>
        </p:nvSpPr>
        <p:spPr>
          <a:xfrm>
            <a:off x="6367054" y="4522803"/>
            <a:ext cx="2129245" cy="205837"/>
          </a:xfrm>
          <a:prstGeom prst="rect">
            <a:avLst/>
          </a:prstGeom>
          <a:noFill/>
          <a:ln>
            <a:noFill/>
          </a:ln>
        </p:spPr>
        <p:txBody>
          <a:bodyPr spcFirstLastPara="1" lIns="0" tIns="0" rIns="0" bIns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 b="0" i="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" name="Google Shape;78;p10">
            <a:extLst>
              <a:ext uri="{FF2B5EF4-FFF2-40B4-BE49-F238E27FC236}">
                <a16:creationId xmlns:a16="http://schemas.microsoft.com/office/drawing/2014/main" id="{01DDD51E-5155-36F0-0749-5493BBA457E1}"/>
              </a:ext>
            </a:extLst>
          </p:cNvPr>
          <p:cNvSpPr txBox="1">
            <a:spLocks noGrp="1" noChangeArrowheads="1"/>
          </p:cNvSpPr>
          <p:nvPr>
            <p:ph type="dt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4" name="Google Shape;79;p10">
            <a:extLst>
              <a:ext uri="{FF2B5EF4-FFF2-40B4-BE49-F238E27FC236}">
                <a16:creationId xmlns:a16="http://schemas.microsoft.com/office/drawing/2014/main" id="{5378F0D7-9363-3FB4-70B0-3129A2817134}"/>
              </a:ext>
            </a:extLst>
          </p:cNvPr>
          <p:cNvSpPr txBox="1">
            <a:spLocks noGrp="1" noChangeArrowheads="1"/>
          </p:cNvSpPr>
          <p:nvPr>
            <p:ph type="ft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" name="Google Shape;80;p10">
            <a:extLst>
              <a:ext uri="{FF2B5EF4-FFF2-40B4-BE49-F238E27FC236}">
                <a16:creationId xmlns:a16="http://schemas.microsoft.com/office/drawing/2014/main" id="{749404AC-0DEA-3ADE-DC50-B6AE7040E6A0}"/>
              </a:ext>
            </a:extLst>
          </p:cNvPr>
          <p:cNvSpPr txBox="1">
            <a:spLocks noGrp="1" noChangeArrowheads="1"/>
          </p:cNvSpPr>
          <p:nvPr>
            <p:ph type="sldNum" idx="16"/>
          </p:nvPr>
        </p:nvSpPr>
        <p:spPr/>
        <p:txBody>
          <a:bodyPr/>
          <a:lstStyle>
            <a:lvl1pPr>
              <a:defRPr/>
            </a:lvl1pPr>
          </a:lstStyle>
          <a:p>
            <a:fld id="{6FFE38F0-1F73-43A9-B784-4781F5298D7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720706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reak">
  <p:cSld name="Break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Google Shape;84;p11">
            <a:extLst>
              <a:ext uri="{FF2B5EF4-FFF2-40B4-BE49-F238E27FC236}">
                <a16:creationId xmlns:a16="http://schemas.microsoft.com/office/drawing/2014/main" id="{1E020636-36BD-A9F5-751A-EB2FC15B4CC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7154863" y="4003675"/>
            <a:ext cx="2133600" cy="4763"/>
          </a:xfrm>
          <a:prstGeom prst="straightConnector1">
            <a:avLst/>
          </a:prstGeom>
          <a:noFill/>
          <a:ln w="101600">
            <a:solidFill>
              <a:schemeClr val="tx2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3" name="Google Shape;85;p11">
            <a:extLst>
              <a:ext uri="{FF2B5EF4-FFF2-40B4-BE49-F238E27FC236}">
                <a16:creationId xmlns:a16="http://schemas.microsoft.com/office/drawing/2014/main" id="{3CA15965-227E-8FFA-EF4B-576B069699F7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9509125" y="0"/>
            <a:ext cx="2682875" cy="2682875"/>
            <a:chOff x="0" y="12289"/>
            <a:chExt cx="3550" cy="3551"/>
          </a:xfrm>
        </p:grpSpPr>
        <p:sp>
          <p:nvSpPr>
            <p:cNvPr id="4" name="Google Shape;86;p11">
              <a:extLst>
                <a:ext uri="{FF2B5EF4-FFF2-40B4-BE49-F238E27FC236}">
                  <a16:creationId xmlns:a16="http://schemas.microsoft.com/office/drawing/2014/main" id="{F7723A52-08DC-8983-43AE-0C731AEF549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93"/>
              <a:ext cx="1790" cy="238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194"/>
                </a:cxn>
                <a:cxn ang="0">
                  <a:pos x="1192" y="2386"/>
                </a:cxn>
                <a:cxn ang="0">
                  <a:pos x="1789" y="1789"/>
                </a:cxn>
                <a:cxn ang="0">
                  <a:pos x="0" y="0"/>
                </a:cxn>
              </a:cxnLst>
              <a:rect l="0" t="0" r="r" b="b"/>
              <a:pathLst>
                <a:path w="1789" h="2386" extrusionOk="0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lIns="91425" tIns="45700" rIns="91425" bIns="45700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5" name="Google Shape;87;p11">
              <a:extLst>
                <a:ext uri="{FF2B5EF4-FFF2-40B4-BE49-F238E27FC236}">
                  <a16:creationId xmlns:a16="http://schemas.microsoft.com/office/drawing/2014/main" id="{78028A9D-E8FC-EE9F-F23C-76D888FCFDBB}"/>
                </a:ext>
              </a:extLst>
            </p:cNvPr>
            <p:cNvSpPr>
              <a:spLocks/>
            </p:cNvSpPr>
            <p:nvPr/>
          </p:nvSpPr>
          <p:spPr bwMode="auto">
            <a:xfrm>
              <a:off x="6" y="14691"/>
              <a:ext cx="1162" cy="116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161"/>
                </a:cxn>
                <a:cxn ang="0">
                  <a:pos x="1161" y="1161"/>
                </a:cxn>
                <a:cxn ang="0">
                  <a:pos x="0" y="0"/>
                </a:cxn>
              </a:cxnLst>
              <a:rect l="0" t="0" r="r" b="b"/>
              <a:pathLst>
                <a:path w="1162" h="1162" extrusionOk="0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lIns="91425" tIns="45700" rIns="91425" bIns="45700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6" name="Google Shape;88;p11">
              <a:extLst>
                <a:ext uri="{FF2B5EF4-FFF2-40B4-BE49-F238E27FC236}">
                  <a16:creationId xmlns:a16="http://schemas.microsoft.com/office/drawing/2014/main" id="{FF96F114-017E-1F66-9832-AB1FB509C77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7" y="14680"/>
              <a:ext cx="2330" cy="1164"/>
            </a:xfrm>
            <a:custGeom>
              <a:avLst/>
              <a:gdLst/>
              <a:ahLst/>
              <a:cxnLst>
                <a:cxn ang="0">
                  <a:pos x="2329" y="1164"/>
                </a:cxn>
                <a:cxn ang="0">
                  <a:pos x="1165" y="0"/>
                </a:cxn>
                <a:cxn ang="0">
                  <a:pos x="0" y="1164"/>
                </a:cxn>
                <a:cxn ang="0">
                  <a:pos x="2329" y="1164"/>
                </a:cxn>
              </a:cxnLst>
              <a:rect l="0" t="0" r="r" b="b"/>
              <a:pathLst>
                <a:path w="2329" h="1165" extrusionOk="0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lIns="91425" tIns="45700" rIns="91425" bIns="45700"/>
            <a:lstStyle/>
            <a:p>
              <a:pPr>
                <a:defRPr/>
              </a:pPr>
              <a:endParaRPr lang="en-US"/>
            </a:p>
          </p:txBody>
        </p:sp>
      </p:grpSp>
      <p:sp>
        <p:nvSpPr>
          <p:cNvPr id="82" name="Google Shape;82;p11"/>
          <p:cNvSpPr>
            <a:spLocks noGrp="1"/>
          </p:cNvSpPr>
          <p:nvPr>
            <p:ph type="pic" idx="2"/>
          </p:nvPr>
        </p:nvSpPr>
        <p:spPr>
          <a:xfrm>
            <a:off x="0" y="0"/>
            <a:ext cx="12191998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</p:sp>
      <p:sp>
        <p:nvSpPr>
          <p:cNvPr id="83" name="Google Shape;83;p11"/>
          <p:cNvSpPr txBox="1">
            <a:spLocks noGrp="1"/>
          </p:cNvSpPr>
          <p:nvPr>
            <p:ph type="title"/>
          </p:nvPr>
        </p:nvSpPr>
        <p:spPr>
          <a:xfrm>
            <a:off x="7193943" y="3045437"/>
            <a:ext cx="4941477" cy="610863"/>
          </a:xfrm>
          <a:prstGeom prst="rect">
            <a:avLst/>
          </a:prstGeom>
          <a:noFill/>
          <a:ln>
            <a:noFill/>
          </a:ln>
        </p:spPr>
        <p:txBody>
          <a:bodyPr spcFirstLastPara="1" lIns="0" tIns="0" rIns="0" bIns="0" anchor="b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Franklin Gothic"/>
              <a:buNone/>
              <a:defRPr sz="4100" b="1" i="0">
                <a:solidFill>
                  <a:schemeClr val="lt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299498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rt">
  <p:cSld name="Chart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2"/>
          <p:cNvSpPr>
            <a:spLocks noGrp="1"/>
          </p:cNvSpPr>
          <p:nvPr>
            <p:ph type="chart" idx="2"/>
          </p:nvPr>
        </p:nvSpPr>
        <p:spPr>
          <a:xfrm>
            <a:off x="952500" y="1939108"/>
            <a:ext cx="10352810" cy="4110702"/>
          </a:xfrm>
          <a:prstGeom prst="rect">
            <a:avLst/>
          </a:prstGeom>
          <a:noFill/>
          <a:ln>
            <a:noFill/>
          </a:ln>
        </p:spPr>
        <p:txBody>
          <a:bodyPr spcFirstLastPara="1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lvl="0"/>
            <a:endParaRPr noProof="0">
              <a:sym typeface="Libre Franklin"/>
            </a:endParaRPr>
          </a:p>
        </p:txBody>
      </p:sp>
      <p:sp>
        <p:nvSpPr>
          <p:cNvPr id="91" name="Google Shape;91;p12"/>
          <p:cNvSpPr txBox="1"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  <a:noFill/>
          <a:ln>
            <a:noFill/>
          </a:ln>
        </p:spPr>
        <p:txBody>
          <a:bodyPr spcFirstLastPara="1" lIns="0" tIns="0" rIns="0" bIns="0" anchor="b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Franklin Gothic"/>
              <a:buNone/>
              <a:defRPr sz="4400" b="1" i="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" name="Google Shape;12;p6">
            <a:extLst>
              <a:ext uri="{FF2B5EF4-FFF2-40B4-BE49-F238E27FC236}">
                <a16:creationId xmlns:a16="http://schemas.microsoft.com/office/drawing/2014/main" id="{18D5CEEB-94E8-9C73-9DB5-7AFC084D5860}"/>
              </a:ext>
            </a:extLst>
          </p:cNvPr>
          <p:cNvSpPr txBox="1">
            <a:spLocks noGrp="1" noChangeArrowheads="1"/>
          </p:cNvSpPr>
          <p:nvPr>
            <p:ph type="dt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Google Shape;13;p6">
            <a:extLst>
              <a:ext uri="{FF2B5EF4-FFF2-40B4-BE49-F238E27FC236}">
                <a16:creationId xmlns:a16="http://schemas.microsoft.com/office/drawing/2014/main" id="{F04E1EBD-60DC-C761-5CD0-5DA1FDFDAF1A}"/>
              </a:ext>
            </a:extLst>
          </p:cNvPr>
          <p:cNvSpPr txBox="1">
            <a:spLocks noGrp="1" noChangeArrowheads="1"/>
          </p:cNvSpPr>
          <p:nvPr>
            <p:ph type="ft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Google Shape;14;p6">
            <a:extLst>
              <a:ext uri="{FF2B5EF4-FFF2-40B4-BE49-F238E27FC236}">
                <a16:creationId xmlns:a16="http://schemas.microsoft.com/office/drawing/2014/main" id="{080672F9-1DF0-9045-7372-5EEBF5D49A02}"/>
              </a:ext>
            </a:extLst>
          </p:cNvPr>
          <p:cNvSpPr txBox="1">
            <a:spLocks noGrp="1" noChangeArrowheads="1"/>
          </p:cNvSpPr>
          <p:nvPr>
            <p:ph type="sldNum" idx="13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35BAEDF-05E0-4234-B801-967581F9774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537358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">
  <p:cSld name="Table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3"/>
          <p:cNvSpPr txBox="1"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  <a:noFill/>
          <a:ln>
            <a:noFill/>
          </a:ln>
        </p:spPr>
        <p:txBody>
          <a:bodyPr spcFirstLastPara="1" lIns="0" tIns="0" rIns="0" bIns="0" anchor="b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Franklin Gothic"/>
              <a:buNone/>
              <a:defRPr sz="4400" b="1" i="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" name="Google Shape;12;p6">
            <a:extLst>
              <a:ext uri="{FF2B5EF4-FFF2-40B4-BE49-F238E27FC236}">
                <a16:creationId xmlns:a16="http://schemas.microsoft.com/office/drawing/2014/main" id="{396EABB8-25C2-2BF8-2E47-FA93F6211295}"/>
              </a:ext>
            </a:extLst>
          </p:cNvPr>
          <p:cNvSpPr txBox="1">
            <a:spLocks noGrp="1" noChangeArrowheads="1"/>
          </p:cNvSpPr>
          <p:nvPr>
            <p:ph type="dt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Google Shape;13;p6">
            <a:extLst>
              <a:ext uri="{FF2B5EF4-FFF2-40B4-BE49-F238E27FC236}">
                <a16:creationId xmlns:a16="http://schemas.microsoft.com/office/drawing/2014/main" id="{D2780561-48F4-F31D-4D7D-7C2E8F32B63B}"/>
              </a:ext>
            </a:extLst>
          </p:cNvPr>
          <p:cNvSpPr txBox="1">
            <a:spLocks noGrp="1" noChangeArrowheads="1"/>
          </p:cNvSpPr>
          <p:nvPr>
            <p:ph type="ft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Google Shape;14;p6">
            <a:extLst>
              <a:ext uri="{FF2B5EF4-FFF2-40B4-BE49-F238E27FC236}">
                <a16:creationId xmlns:a16="http://schemas.microsoft.com/office/drawing/2014/main" id="{27E15932-65DA-79BB-0A8E-3C1F1446668C}"/>
              </a:ext>
            </a:extLst>
          </p:cNvPr>
          <p:cNvSpPr txBox="1">
            <a:spLocks noGrp="1" noChangeArrowheads="1"/>
          </p:cNvSpPr>
          <p:nvPr>
            <p:ph type="sldNum" idx="13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ADFCB91-90B7-4DF6-BE63-7EDB4C6F387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305007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02;p14">
            <a:extLst>
              <a:ext uri="{FF2B5EF4-FFF2-40B4-BE49-F238E27FC236}">
                <a16:creationId xmlns:a16="http://schemas.microsoft.com/office/drawing/2014/main" id="{8B9FECE8-A503-AE92-4710-F124EC5D0D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0088" y="547688"/>
            <a:ext cx="1589087" cy="3170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00" rIns="91425" bIns="45700">
            <a:spAutoFit/>
          </a:bodyPr>
          <a:lstStyle/>
          <a:p>
            <a:pPr eaLnBrk="1" hangingPunct="1">
              <a:buClr>
                <a:srgbClr val="000000"/>
              </a:buClr>
              <a:buFont typeface="Arial" pitchFamily="34" charset="0"/>
              <a:buNone/>
              <a:defRPr/>
            </a:pPr>
            <a:r>
              <a:rPr lang="en-US" sz="20000" b="1">
                <a:latin typeface="Libre Franklin" charset="0"/>
                <a:sym typeface="Libre Franklin" charset="0"/>
              </a:rPr>
              <a:t>“</a:t>
            </a:r>
            <a:endParaRPr lang="en-US"/>
          </a:p>
        </p:txBody>
      </p:sp>
      <p:grpSp>
        <p:nvGrpSpPr>
          <p:cNvPr id="3" name="Google Shape;103;p14">
            <a:extLst>
              <a:ext uri="{FF2B5EF4-FFF2-40B4-BE49-F238E27FC236}">
                <a16:creationId xmlns:a16="http://schemas.microsoft.com/office/drawing/2014/main" id="{5E74F900-6EF3-1F8B-38AA-4B37313DDD03}"/>
              </a:ext>
            </a:extLst>
          </p:cNvPr>
          <p:cNvGrpSpPr>
            <a:grpSpLocks/>
          </p:cNvGrpSpPr>
          <p:nvPr/>
        </p:nvGrpSpPr>
        <p:grpSpPr bwMode="auto">
          <a:xfrm>
            <a:off x="6362700" y="0"/>
            <a:ext cx="5829300" cy="3235325"/>
            <a:chOff x="5612972" y="1"/>
            <a:chExt cx="6615961" cy="3672246"/>
          </a:xfrm>
        </p:grpSpPr>
        <p:sp>
          <p:nvSpPr>
            <p:cNvPr id="4" name="Google Shape;104;p14">
              <a:extLst>
                <a:ext uri="{FF2B5EF4-FFF2-40B4-BE49-F238E27FC236}">
                  <a16:creationId xmlns:a16="http://schemas.microsoft.com/office/drawing/2014/main" id="{134CA64E-70FF-25BA-FA62-28DF5E1DF6FC}"/>
                </a:ext>
              </a:extLst>
            </p:cNvPr>
            <p:cNvSpPr/>
            <p:nvPr/>
          </p:nvSpPr>
          <p:spPr>
            <a:xfrm>
              <a:off x="5612972" y="1"/>
              <a:ext cx="4408840" cy="3672246"/>
            </a:xfrm>
            <a:custGeom>
              <a:avLst/>
              <a:gdLst/>
              <a:ahLst/>
              <a:cxnLst/>
              <a:rect l="l" t="t" r="r" b="b"/>
              <a:pathLst>
                <a:path w="3578" h="2980" extrusionOk="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45700" rIns="91425" bIns="4570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sz="1800" kern="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5" name="Google Shape;105;p14">
              <a:extLst>
                <a:ext uri="{FF2B5EF4-FFF2-40B4-BE49-F238E27FC236}">
                  <a16:creationId xmlns:a16="http://schemas.microsoft.com/office/drawing/2014/main" id="{79B1497A-D47E-DA72-A0BE-A714FF4CD6D6}"/>
                </a:ext>
              </a:extLst>
            </p:cNvPr>
            <p:cNvSpPr/>
            <p:nvPr/>
          </p:nvSpPr>
          <p:spPr>
            <a:xfrm>
              <a:off x="6340872" y="1463133"/>
              <a:ext cx="2208924" cy="2209114"/>
            </a:xfrm>
            <a:custGeom>
              <a:avLst/>
              <a:gdLst/>
              <a:ahLst/>
              <a:cxnLst/>
              <a:rect l="l" t="t" r="r" b="b"/>
              <a:pathLst>
                <a:path w="1792" h="1792" extrusionOk="0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lIns="91425" tIns="45700" rIns="91425" bIns="4570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sz="1800" kern="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6" name="Google Shape;106;p14">
              <a:extLst>
                <a:ext uri="{FF2B5EF4-FFF2-40B4-BE49-F238E27FC236}">
                  <a16:creationId xmlns:a16="http://schemas.microsoft.com/office/drawing/2014/main" id="{EBAE9DA1-EFC6-FB6D-6B5B-CBCD27E5E7EE}"/>
                </a:ext>
              </a:extLst>
            </p:cNvPr>
            <p:cNvSpPr/>
            <p:nvPr/>
          </p:nvSpPr>
          <p:spPr>
            <a:xfrm>
              <a:off x="8555201" y="1"/>
              <a:ext cx="1457601" cy="729765"/>
            </a:xfrm>
            <a:custGeom>
              <a:avLst/>
              <a:gdLst/>
              <a:ahLst/>
              <a:cxnLst/>
              <a:rect l="l" t="t" r="r" b="b"/>
              <a:pathLst>
                <a:path w="1183" h="592" extrusionOk="0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45700" rIns="91425" bIns="4570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sz="1800" kern="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7" name="Google Shape;107;p14">
              <a:extLst>
                <a:ext uri="{FF2B5EF4-FFF2-40B4-BE49-F238E27FC236}">
                  <a16:creationId xmlns:a16="http://schemas.microsoft.com/office/drawing/2014/main" id="{3A038F36-9965-F471-69F4-744401D0ACDC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7781" y="727963"/>
              <a:ext cx="2207121" cy="2209114"/>
            </a:xfrm>
            <a:custGeom>
              <a:avLst/>
              <a:gdLst/>
              <a:ahLst/>
              <a:cxnLst>
                <a:cxn ang="0">
                  <a:pos x="598" y="0"/>
                </a:cxn>
                <a:cxn ang="0">
                  <a:pos x="0" y="597"/>
                </a:cxn>
                <a:cxn ang="0">
                  <a:pos x="1195" y="1792"/>
                </a:cxn>
                <a:cxn ang="0">
                  <a:pos x="1792" y="1195"/>
                </a:cxn>
                <a:cxn ang="0">
                  <a:pos x="598" y="0"/>
                </a:cxn>
              </a:cxnLst>
              <a:rect l="0" t="0" r="r" b="b"/>
              <a:pathLst>
                <a:path w="1792" h="1792" extrusionOk="0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 w="9525">
              <a:noFill/>
              <a:round/>
              <a:headEnd/>
              <a:tailEnd/>
            </a:ln>
          </p:spPr>
          <p:txBody>
            <a:bodyPr lIns="91425" tIns="45700" rIns="91425" bIns="45700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8" name="Google Shape;108;p14">
              <a:extLst>
                <a:ext uri="{FF2B5EF4-FFF2-40B4-BE49-F238E27FC236}">
                  <a16:creationId xmlns:a16="http://schemas.microsoft.com/office/drawing/2014/main" id="{1CCBCB68-889C-7295-BD0A-B6E7BDC0469A}"/>
                </a:ext>
              </a:extLst>
            </p:cNvPr>
            <p:cNvSpPr/>
            <p:nvPr/>
          </p:nvSpPr>
          <p:spPr>
            <a:xfrm>
              <a:off x="9284902" y="727963"/>
              <a:ext cx="2944031" cy="2944284"/>
            </a:xfrm>
            <a:custGeom>
              <a:avLst/>
              <a:gdLst/>
              <a:ahLst/>
              <a:cxnLst/>
              <a:rect l="l" t="t" r="r" b="b"/>
              <a:pathLst>
                <a:path w="2389" h="2389" extrusionOk="0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lIns="91425" tIns="45700" rIns="91425" bIns="4570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sz="1800" kern="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grpSp>
        <p:nvGrpSpPr>
          <p:cNvPr id="9" name="Google Shape;109;p14">
            <a:extLst>
              <a:ext uri="{FF2B5EF4-FFF2-40B4-BE49-F238E27FC236}">
                <a16:creationId xmlns:a16="http://schemas.microsoft.com/office/drawing/2014/main" id="{B17481A4-C883-4849-165D-6D2983F40FB5}"/>
              </a:ext>
            </a:extLst>
          </p:cNvPr>
          <p:cNvGrpSpPr>
            <a:grpSpLocks/>
          </p:cNvGrpSpPr>
          <p:nvPr/>
        </p:nvGrpSpPr>
        <p:grpSpPr bwMode="auto">
          <a:xfrm rot="5400000" flipH="1">
            <a:off x="0" y="3900488"/>
            <a:ext cx="2959100" cy="2959100"/>
            <a:chOff x="0" y="12289"/>
            <a:chExt cx="3550" cy="3551"/>
          </a:xfrm>
        </p:grpSpPr>
        <p:sp>
          <p:nvSpPr>
            <p:cNvPr id="10" name="Google Shape;110;p14">
              <a:extLst>
                <a:ext uri="{FF2B5EF4-FFF2-40B4-BE49-F238E27FC236}">
                  <a16:creationId xmlns:a16="http://schemas.microsoft.com/office/drawing/2014/main" id="{FCBD35B1-E1E6-C153-2D49-55FE2B7DD229}"/>
                </a:ext>
              </a:extLst>
            </p:cNvPr>
            <p:cNvSpPr/>
            <p:nvPr/>
          </p:nvSpPr>
          <p:spPr>
            <a:xfrm>
              <a:off x="0" y="12289"/>
              <a:ext cx="1788" cy="2385"/>
            </a:xfrm>
            <a:custGeom>
              <a:avLst/>
              <a:gdLst/>
              <a:ahLst/>
              <a:cxnLst/>
              <a:rect l="l" t="t" r="r" b="b"/>
              <a:pathLst>
                <a:path w="1789" h="2386" extrusionOk="0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lIns="91425" tIns="45700" rIns="91425" bIns="4570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sz="1800" kern="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1" name="Google Shape;111;p14">
              <a:extLst>
                <a:ext uri="{FF2B5EF4-FFF2-40B4-BE49-F238E27FC236}">
                  <a16:creationId xmlns:a16="http://schemas.microsoft.com/office/drawing/2014/main" id="{93378DB4-0AEF-CCAC-25A3-5DEDE4BDF32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161"/>
                </a:cxn>
                <a:cxn ang="0">
                  <a:pos x="1161" y="1161"/>
                </a:cxn>
                <a:cxn ang="0">
                  <a:pos x="0" y="0"/>
                </a:cxn>
              </a:cxnLst>
              <a:rect l="0" t="0" r="r" b="b"/>
              <a:pathLst>
                <a:path w="1162" h="1162" extrusionOk="0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9525">
              <a:noFill/>
              <a:round/>
              <a:headEnd/>
              <a:tailEnd/>
            </a:ln>
          </p:spPr>
          <p:txBody>
            <a:bodyPr lIns="91425" tIns="45700" rIns="91425" bIns="45700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2" name="Google Shape;112;p14">
              <a:extLst>
                <a:ext uri="{FF2B5EF4-FFF2-40B4-BE49-F238E27FC236}">
                  <a16:creationId xmlns:a16="http://schemas.microsoft.com/office/drawing/2014/main" id="{13FC9D51-E937-4217-D016-7B3DD0825848}"/>
                </a:ext>
              </a:extLst>
            </p:cNvPr>
            <p:cNvSpPr/>
            <p:nvPr/>
          </p:nvSpPr>
          <p:spPr>
            <a:xfrm>
              <a:off x="1221" y="14674"/>
              <a:ext cx="2329" cy="1166"/>
            </a:xfrm>
            <a:custGeom>
              <a:avLst/>
              <a:gdLst/>
              <a:ahLst/>
              <a:cxnLst/>
              <a:rect l="l" t="t" r="r" b="b"/>
              <a:pathLst>
                <a:path w="2329" h="1165" extrusionOk="0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45700" rIns="91425" bIns="4570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sz="1800" kern="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sp>
        <p:nvSpPr>
          <p:cNvPr id="101" name="Google Shape;101;p14"/>
          <p:cNvSpPr txBox="1">
            <a:spLocks noGrp="1"/>
          </p:cNvSpPr>
          <p:nvPr>
            <p:ph type="title"/>
          </p:nvPr>
        </p:nvSpPr>
        <p:spPr>
          <a:xfrm>
            <a:off x="964022" y="2476500"/>
            <a:ext cx="7132320" cy="3289971"/>
          </a:xfrm>
          <a:prstGeom prst="rect">
            <a:avLst/>
          </a:prstGeom>
          <a:noFill/>
          <a:ln>
            <a:noFill/>
          </a:ln>
        </p:spPr>
        <p:txBody>
          <a:bodyPr spcFirstLastPara="1" lIns="0" tIns="0" rIns="0" bIns="0" anchor="t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bre Franklin"/>
              <a:buNone/>
              <a:defRPr sz="2800" b="0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544917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am">
  <p:cSld name="Team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114;p15">
            <a:extLst>
              <a:ext uri="{FF2B5EF4-FFF2-40B4-BE49-F238E27FC236}">
                <a16:creationId xmlns:a16="http://schemas.microsoft.com/office/drawing/2014/main" id="{D0AF7EBD-A599-2966-AF68-049F7932A05D}"/>
              </a:ext>
            </a:extLst>
          </p:cNvPr>
          <p:cNvGrpSpPr>
            <a:grpSpLocks/>
          </p:cNvGrpSpPr>
          <p:nvPr/>
        </p:nvGrpSpPr>
        <p:grpSpPr bwMode="auto">
          <a:xfrm rot="5400000" flipH="1">
            <a:off x="0" y="3900488"/>
            <a:ext cx="2959100" cy="2959100"/>
            <a:chOff x="0" y="12289"/>
            <a:chExt cx="3550" cy="3551"/>
          </a:xfrm>
        </p:grpSpPr>
        <p:sp>
          <p:nvSpPr>
            <p:cNvPr id="3" name="Google Shape;115;p15">
              <a:extLst>
                <a:ext uri="{FF2B5EF4-FFF2-40B4-BE49-F238E27FC236}">
                  <a16:creationId xmlns:a16="http://schemas.microsoft.com/office/drawing/2014/main" id="{0434FDAF-9CAA-7EC7-5701-4950407F9B41}"/>
                </a:ext>
              </a:extLst>
            </p:cNvPr>
            <p:cNvSpPr/>
            <p:nvPr/>
          </p:nvSpPr>
          <p:spPr>
            <a:xfrm>
              <a:off x="0" y="12289"/>
              <a:ext cx="1788" cy="2385"/>
            </a:xfrm>
            <a:custGeom>
              <a:avLst/>
              <a:gdLst/>
              <a:ahLst/>
              <a:cxnLst/>
              <a:rect l="l" t="t" r="r" b="b"/>
              <a:pathLst>
                <a:path w="1789" h="2386" extrusionOk="0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lIns="91425" tIns="45700" rIns="91425" bIns="4570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sz="1800" kern="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4" name="Google Shape;116;p15">
              <a:extLst>
                <a:ext uri="{FF2B5EF4-FFF2-40B4-BE49-F238E27FC236}">
                  <a16:creationId xmlns:a16="http://schemas.microsoft.com/office/drawing/2014/main" id="{C968AD4B-0922-69B9-6BF2-3623A8D60DD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161"/>
                </a:cxn>
                <a:cxn ang="0">
                  <a:pos x="1161" y="1161"/>
                </a:cxn>
                <a:cxn ang="0">
                  <a:pos x="0" y="0"/>
                </a:cxn>
              </a:cxnLst>
              <a:rect l="0" t="0" r="r" b="b"/>
              <a:pathLst>
                <a:path w="1162" h="1162" extrusionOk="0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9525">
              <a:noFill/>
              <a:round/>
              <a:headEnd/>
              <a:tailEnd/>
            </a:ln>
          </p:spPr>
          <p:txBody>
            <a:bodyPr lIns="91425" tIns="45700" rIns="91425" bIns="45700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5" name="Google Shape;117;p15">
              <a:extLst>
                <a:ext uri="{FF2B5EF4-FFF2-40B4-BE49-F238E27FC236}">
                  <a16:creationId xmlns:a16="http://schemas.microsoft.com/office/drawing/2014/main" id="{93AFEBC4-0A0C-B0A5-14DA-B0363E0A549F}"/>
                </a:ext>
              </a:extLst>
            </p:cNvPr>
            <p:cNvSpPr/>
            <p:nvPr/>
          </p:nvSpPr>
          <p:spPr>
            <a:xfrm>
              <a:off x="1221" y="14674"/>
              <a:ext cx="2329" cy="1166"/>
            </a:xfrm>
            <a:custGeom>
              <a:avLst/>
              <a:gdLst/>
              <a:ahLst/>
              <a:cxnLst/>
              <a:rect l="l" t="t" r="r" b="b"/>
              <a:pathLst>
                <a:path w="2329" h="1165" extrusionOk="0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45700" rIns="91425" bIns="4570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sz="1800" kern="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cxnSp>
        <p:nvCxnSpPr>
          <p:cNvPr id="6" name="Google Shape;120;p15">
            <a:extLst>
              <a:ext uri="{FF2B5EF4-FFF2-40B4-BE49-F238E27FC236}">
                <a16:creationId xmlns:a16="http://schemas.microsoft.com/office/drawing/2014/main" id="{801672FB-86BB-74FC-DC60-127176FD481E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952500" y="1938338"/>
            <a:ext cx="2133600" cy="0"/>
          </a:xfrm>
          <a:prstGeom prst="straightConnector1">
            <a:avLst/>
          </a:prstGeom>
          <a:noFill/>
          <a:ln w="101600">
            <a:solidFill>
              <a:schemeClr val="bg1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7" name="Google Shape;130;p15">
            <a:extLst>
              <a:ext uri="{FF2B5EF4-FFF2-40B4-BE49-F238E27FC236}">
                <a16:creationId xmlns:a16="http://schemas.microsoft.com/office/drawing/2014/main" id="{98407446-3796-59CB-119E-91D14CCAD3FE}"/>
              </a:ext>
            </a:extLst>
          </p:cNvPr>
          <p:cNvGrpSpPr>
            <a:grpSpLocks/>
          </p:cNvGrpSpPr>
          <p:nvPr/>
        </p:nvGrpSpPr>
        <p:grpSpPr bwMode="auto">
          <a:xfrm>
            <a:off x="6362700" y="0"/>
            <a:ext cx="5829300" cy="3235325"/>
            <a:chOff x="5612972" y="1"/>
            <a:chExt cx="6615961" cy="3672246"/>
          </a:xfrm>
        </p:grpSpPr>
        <p:sp>
          <p:nvSpPr>
            <p:cNvPr id="8" name="Google Shape;131;p15">
              <a:extLst>
                <a:ext uri="{FF2B5EF4-FFF2-40B4-BE49-F238E27FC236}">
                  <a16:creationId xmlns:a16="http://schemas.microsoft.com/office/drawing/2014/main" id="{8FA4675D-2406-8979-2415-7B5B153E3E97}"/>
                </a:ext>
              </a:extLst>
            </p:cNvPr>
            <p:cNvSpPr/>
            <p:nvPr/>
          </p:nvSpPr>
          <p:spPr>
            <a:xfrm>
              <a:off x="5612972" y="1"/>
              <a:ext cx="4408840" cy="3672246"/>
            </a:xfrm>
            <a:custGeom>
              <a:avLst/>
              <a:gdLst/>
              <a:ahLst/>
              <a:cxnLst/>
              <a:rect l="l" t="t" r="r" b="b"/>
              <a:pathLst>
                <a:path w="3578" h="2980" extrusionOk="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45700" rIns="91425" bIns="4570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sz="1800" kern="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9" name="Google Shape;132;p15">
              <a:extLst>
                <a:ext uri="{FF2B5EF4-FFF2-40B4-BE49-F238E27FC236}">
                  <a16:creationId xmlns:a16="http://schemas.microsoft.com/office/drawing/2014/main" id="{6DF2A51B-5A55-DC86-724E-72F12B4805CC}"/>
                </a:ext>
              </a:extLst>
            </p:cNvPr>
            <p:cNvSpPr/>
            <p:nvPr/>
          </p:nvSpPr>
          <p:spPr>
            <a:xfrm>
              <a:off x="6340872" y="1463133"/>
              <a:ext cx="2208924" cy="2209114"/>
            </a:xfrm>
            <a:custGeom>
              <a:avLst/>
              <a:gdLst/>
              <a:ahLst/>
              <a:cxnLst/>
              <a:rect l="l" t="t" r="r" b="b"/>
              <a:pathLst>
                <a:path w="1792" h="1792" extrusionOk="0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lIns="91425" tIns="45700" rIns="91425" bIns="4570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sz="1800" kern="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0" name="Google Shape;133;p15">
              <a:extLst>
                <a:ext uri="{FF2B5EF4-FFF2-40B4-BE49-F238E27FC236}">
                  <a16:creationId xmlns:a16="http://schemas.microsoft.com/office/drawing/2014/main" id="{E84F369B-587B-4793-0A84-34AF4DA4DC8F}"/>
                </a:ext>
              </a:extLst>
            </p:cNvPr>
            <p:cNvSpPr/>
            <p:nvPr/>
          </p:nvSpPr>
          <p:spPr>
            <a:xfrm>
              <a:off x="8555201" y="1"/>
              <a:ext cx="1457601" cy="729765"/>
            </a:xfrm>
            <a:custGeom>
              <a:avLst/>
              <a:gdLst/>
              <a:ahLst/>
              <a:cxnLst/>
              <a:rect l="l" t="t" r="r" b="b"/>
              <a:pathLst>
                <a:path w="1183" h="592" extrusionOk="0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45700" rIns="91425" bIns="4570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sz="1800" kern="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1" name="Google Shape;134;p15">
              <a:extLst>
                <a:ext uri="{FF2B5EF4-FFF2-40B4-BE49-F238E27FC236}">
                  <a16:creationId xmlns:a16="http://schemas.microsoft.com/office/drawing/2014/main" id="{6E3B37E8-6BD9-D534-D058-200FD7776668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7781" y="727963"/>
              <a:ext cx="2207121" cy="2209114"/>
            </a:xfrm>
            <a:custGeom>
              <a:avLst/>
              <a:gdLst/>
              <a:ahLst/>
              <a:cxnLst>
                <a:cxn ang="0">
                  <a:pos x="598" y="0"/>
                </a:cxn>
                <a:cxn ang="0">
                  <a:pos x="0" y="597"/>
                </a:cxn>
                <a:cxn ang="0">
                  <a:pos x="1195" y="1792"/>
                </a:cxn>
                <a:cxn ang="0">
                  <a:pos x="1792" y="1195"/>
                </a:cxn>
                <a:cxn ang="0">
                  <a:pos x="598" y="0"/>
                </a:cxn>
              </a:cxnLst>
              <a:rect l="0" t="0" r="r" b="b"/>
              <a:pathLst>
                <a:path w="1792" h="1792" extrusionOk="0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 w="9525">
              <a:noFill/>
              <a:round/>
              <a:headEnd/>
              <a:tailEnd/>
            </a:ln>
          </p:spPr>
          <p:txBody>
            <a:bodyPr lIns="91425" tIns="45700" rIns="91425" bIns="45700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2" name="Google Shape;135;p15">
              <a:extLst>
                <a:ext uri="{FF2B5EF4-FFF2-40B4-BE49-F238E27FC236}">
                  <a16:creationId xmlns:a16="http://schemas.microsoft.com/office/drawing/2014/main" id="{9B016E51-B9B4-E407-6409-1D909785F9E5}"/>
                </a:ext>
              </a:extLst>
            </p:cNvPr>
            <p:cNvSpPr/>
            <p:nvPr/>
          </p:nvSpPr>
          <p:spPr>
            <a:xfrm>
              <a:off x="9284902" y="727963"/>
              <a:ext cx="2944031" cy="2944284"/>
            </a:xfrm>
            <a:custGeom>
              <a:avLst/>
              <a:gdLst/>
              <a:ahLst/>
              <a:cxnLst/>
              <a:rect l="l" t="t" r="r" b="b"/>
              <a:pathLst>
                <a:path w="2389" h="2389" extrusionOk="0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lIns="91425" tIns="45700" rIns="91425" bIns="4570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sz="1800" kern="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sp>
        <p:nvSpPr>
          <p:cNvPr id="118" name="Google Shape;118;p15"/>
          <p:cNvSpPr>
            <a:spLocks noGrp="1"/>
          </p:cNvSpPr>
          <p:nvPr>
            <p:ph type="pic" idx="2"/>
          </p:nvPr>
        </p:nvSpPr>
        <p:spPr>
          <a:xfrm>
            <a:off x="954268" y="2572883"/>
            <a:ext cx="2118245" cy="2037217"/>
          </a:xfrm>
          <a:prstGeom prst="rect">
            <a:avLst/>
          </a:prstGeom>
          <a:noFill/>
          <a:ln>
            <a:noFill/>
          </a:ln>
        </p:spPr>
      </p:sp>
      <p:sp>
        <p:nvSpPr>
          <p:cNvPr id="119" name="Google Shape;119;p15"/>
          <p:cNvSpPr txBox="1">
            <a:spLocks noGrp="1"/>
          </p:cNvSpPr>
          <p:nvPr>
            <p:ph type="title"/>
          </p:nvPr>
        </p:nvSpPr>
        <p:spPr>
          <a:xfrm>
            <a:off x="964022" y="879063"/>
            <a:ext cx="7532277" cy="610863"/>
          </a:xfrm>
          <a:prstGeom prst="rect">
            <a:avLst/>
          </a:prstGeom>
          <a:noFill/>
          <a:ln>
            <a:noFill/>
          </a:ln>
        </p:spPr>
        <p:txBody>
          <a:bodyPr spcFirstLastPara="1" lIns="0" tIns="0" rIns="0" bIns="0" anchor="b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Franklin Gothic"/>
              <a:buNone/>
              <a:defRPr sz="4400" b="1" i="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15"/>
          <p:cNvSpPr>
            <a:spLocks noGrp="1"/>
          </p:cNvSpPr>
          <p:nvPr>
            <p:ph type="pic" idx="3"/>
          </p:nvPr>
        </p:nvSpPr>
        <p:spPr>
          <a:xfrm>
            <a:off x="3658280" y="2572883"/>
            <a:ext cx="2118245" cy="2037217"/>
          </a:xfrm>
          <a:prstGeom prst="rect">
            <a:avLst/>
          </a:prstGeom>
          <a:noFill/>
          <a:ln>
            <a:noFill/>
          </a:ln>
        </p:spPr>
      </p:sp>
      <p:sp>
        <p:nvSpPr>
          <p:cNvPr id="122" name="Google Shape;122;p15"/>
          <p:cNvSpPr txBox="1">
            <a:spLocks noGrp="1"/>
          </p:cNvSpPr>
          <p:nvPr>
            <p:ph type="body" idx="1"/>
          </p:nvPr>
        </p:nvSpPr>
        <p:spPr>
          <a:xfrm>
            <a:off x="952500" y="5393169"/>
            <a:ext cx="2133600" cy="369332"/>
          </a:xfrm>
          <a:prstGeom prst="rect">
            <a:avLst/>
          </a:prstGeom>
          <a:noFill/>
          <a:ln>
            <a:noFill/>
          </a:ln>
        </p:spPr>
        <p:txBody>
          <a:bodyPr spcFirstLastPara="1" lIns="0" tIns="0" rIns="0" bIns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3" name="Google Shape;123;p15"/>
          <p:cNvSpPr txBox="1">
            <a:spLocks noGrp="1"/>
          </p:cNvSpPr>
          <p:nvPr>
            <p:ph type="body" idx="4"/>
          </p:nvPr>
        </p:nvSpPr>
        <p:spPr>
          <a:xfrm>
            <a:off x="952500" y="4986745"/>
            <a:ext cx="2133600" cy="205837"/>
          </a:xfrm>
          <a:prstGeom prst="rect">
            <a:avLst/>
          </a:prstGeom>
          <a:noFill/>
          <a:ln>
            <a:noFill/>
          </a:ln>
        </p:spPr>
        <p:txBody>
          <a:bodyPr spcFirstLastPara="1" lIns="0" tIns="0" rIns="0" bIns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0" i="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4" name="Google Shape;124;p15"/>
          <p:cNvSpPr txBox="1">
            <a:spLocks noGrp="1"/>
          </p:cNvSpPr>
          <p:nvPr>
            <p:ph type="body" idx="5"/>
          </p:nvPr>
        </p:nvSpPr>
        <p:spPr>
          <a:xfrm>
            <a:off x="3663042" y="5393169"/>
            <a:ext cx="2128157" cy="369332"/>
          </a:xfrm>
          <a:prstGeom prst="rect">
            <a:avLst/>
          </a:prstGeom>
          <a:noFill/>
          <a:ln>
            <a:noFill/>
          </a:ln>
        </p:spPr>
        <p:txBody>
          <a:bodyPr spcFirstLastPara="1" lIns="0" tIns="0" rIns="0" bIns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5" name="Google Shape;125;p15"/>
          <p:cNvSpPr txBox="1">
            <a:spLocks noGrp="1"/>
          </p:cNvSpPr>
          <p:nvPr>
            <p:ph type="body" idx="6"/>
          </p:nvPr>
        </p:nvSpPr>
        <p:spPr>
          <a:xfrm>
            <a:off x="3663042" y="4986745"/>
            <a:ext cx="2128157" cy="205837"/>
          </a:xfrm>
          <a:prstGeom prst="rect">
            <a:avLst/>
          </a:prstGeom>
          <a:noFill/>
          <a:ln>
            <a:noFill/>
          </a:ln>
        </p:spPr>
        <p:txBody>
          <a:bodyPr spcFirstLastPara="1" lIns="0" tIns="0" rIns="0" bIns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0" i="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6" name="Google Shape;126;p15"/>
          <p:cNvSpPr txBox="1">
            <a:spLocks noGrp="1"/>
          </p:cNvSpPr>
          <p:nvPr>
            <p:ph type="body" idx="7"/>
          </p:nvPr>
        </p:nvSpPr>
        <p:spPr>
          <a:xfrm>
            <a:off x="6367054" y="5393169"/>
            <a:ext cx="2129245" cy="369332"/>
          </a:xfrm>
          <a:prstGeom prst="rect">
            <a:avLst/>
          </a:prstGeom>
          <a:noFill/>
          <a:ln>
            <a:noFill/>
          </a:ln>
        </p:spPr>
        <p:txBody>
          <a:bodyPr spcFirstLastPara="1" lIns="0" tIns="0" rIns="0" bIns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7" name="Google Shape;127;p15"/>
          <p:cNvSpPr txBox="1">
            <a:spLocks noGrp="1"/>
          </p:cNvSpPr>
          <p:nvPr>
            <p:ph type="body" idx="8"/>
          </p:nvPr>
        </p:nvSpPr>
        <p:spPr>
          <a:xfrm>
            <a:off x="6367054" y="4986745"/>
            <a:ext cx="2129245" cy="205837"/>
          </a:xfrm>
          <a:prstGeom prst="rect">
            <a:avLst/>
          </a:prstGeom>
          <a:noFill/>
          <a:ln>
            <a:noFill/>
          </a:ln>
        </p:spPr>
        <p:txBody>
          <a:bodyPr spcFirstLastPara="1" lIns="0" tIns="0" rIns="0" bIns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0" i="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8" name="Google Shape;128;p15"/>
          <p:cNvSpPr txBox="1">
            <a:spLocks noGrp="1"/>
          </p:cNvSpPr>
          <p:nvPr>
            <p:ph type="body" idx="9"/>
          </p:nvPr>
        </p:nvSpPr>
        <p:spPr>
          <a:xfrm>
            <a:off x="9110254" y="5393169"/>
            <a:ext cx="2129245" cy="369332"/>
          </a:xfrm>
          <a:prstGeom prst="rect">
            <a:avLst/>
          </a:prstGeom>
          <a:noFill/>
          <a:ln>
            <a:noFill/>
          </a:ln>
        </p:spPr>
        <p:txBody>
          <a:bodyPr spcFirstLastPara="1" lIns="0" tIns="0" rIns="0" bIns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9" name="Google Shape;129;p15"/>
          <p:cNvSpPr txBox="1">
            <a:spLocks noGrp="1"/>
          </p:cNvSpPr>
          <p:nvPr>
            <p:ph type="body" idx="13"/>
          </p:nvPr>
        </p:nvSpPr>
        <p:spPr>
          <a:xfrm>
            <a:off x="9110254" y="4986745"/>
            <a:ext cx="2129245" cy="205837"/>
          </a:xfrm>
          <a:prstGeom prst="rect">
            <a:avLst/>
          </a:prstGeom>
          <a:noFill/>
          <a:ln>
            <a:noFill/>
          </a:ln>
        </p:spPr>
        <p:txBody>
          <a:bodyPr spcFirstLastPara="1" lIns="0" tIns="0" rIns="0" bIns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0" i="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6" name="Google Shape;136;p15"/>
          <p:cNvSpPr>
            <a:spLocks noGrp="1"/>
          </p:cNvSpPr>
          <p:nvPr>
            <p:ph type="pic" idx="14"/>
          </p:nvPr>
        </p:nvSpPr>
        <p:spPr>
          <a:xfrm>
            <a:off x="6362292" y="2572883"/>
            <a:ext cx="2118245" cy="2037217"/>
          </a:xfrm>
          <a:prstGeom prst="rect">
            <a:avLst/>
          </a:prstGeom>
          <a:noFill/>
          <a:ln>
            <a:noFill/>
          </a:ln>
        </p:spPr>
      </p:sp>
      <p:sp>
        <p:nvSpPr>
          <p:cNvPr id="137" name="Google Shape;137;p15"/>
          <p:cNvSpPr>
            <a:spLocks noGrp="1"/>
          </p:cNvSpPr>
          <p:nvPr>
            <p:ph type="pic" idx="15"/>
          </p:nvPr>
        </p:nvSpPr>
        <p:spPr>
          <a:xfrm>
            <a:off x="9112023" y="2572883"/>
            <a:ext cx="2118245" cy="2037217"/>
          </a:xfrm>
          <a:prstGeom prst="rect">
            <a:avLst/>
          </a:prstGeom>
          <a:noFill/>
          <a:ln>
            <a:noFill/>
          </a:ln>
        </p:spPr>
      </p:sp>
      <p:sp>
        <p:nvSpPr>
          <p:cNvPr id="13" name="Google Shape;138;p15">
            <a:extLst>
              <a:ext uri="{FF2B5EF4-FFF2-40B4-BE49-F238E27FC236}">
                <a16:creationId xmlns:a16="http://schemas.microsoft.com/office/drawing/2014/main" id="{EB47DCAB-352E-D9E9-5506-DFDA68203DD1}"/>
              </a:ext>
            </a:extLst>
          </p:cNvPr>
          <p:cNvSpPr txBox="1">
            <a:spLocks noGrp="1" noChangeArrowheads="1"/>
          </p:cNvSpPr>
          <p:nvPr>
            <p:ph type="dt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4" name="Google Shape;139;p15">
            <a:extLst>
              <a:ext uri="{FF2B5EF4-FFF2-40B4-BE49-F238E27FC236}">
                <a16:creationId xmlns:a16="http://schemas.microsoft.com/office/drawing/2014/main" id="{7954576A-7AEC-2CC7-3B39-BE9D9E179DAA}"/>
              </a:ext>
            </a:extLst>
          </p:cNvPr>
          <p:cNvSpPr txBox="1">
            <a:spLocks noGrp="1" noChangeArrowheads="1"/>
          </p:cNvSpPr>
          <p:nvPr>
            <p:ph type="ft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" name="Google Shape;140;p15">
            <a:extLst>
              <a:ext uri="{FF2B5EF4-FFF2-40B4-BE49-F238E27FC236}">
                <a16:creationId xmlns:a16="http://schemas.microsoft.com/office/drawing/2014/main" id="{117BE50D-C224-51AE-4813-C43D3A467236}"/>
              </a:ext>
            </a:extLst>
          </p:cNvPr>
          <p:cNvSpPr txBox="1">
            <a:spLocks noGrp="1" noChangeArrowheads="1"/>
          </p:cNvSpPr>
          <p:nvPr>
            <p:ph type="sldNum" idx="18"/>
          </p:nvPr>
        </p:nvSpPr>
        <p:spPr/>
        <p:txBody>
          <a:bodyPr/>
          <a:lstStyle>
            <a:lvl1pPr>
              <a:defRPr/>
            </a:lvl1pPr>
          </a:lstStyle>
          <a:p>
            <a:fld id="{A70448EC-979D-44A5-B4E0-C331BCF7DA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008961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13" Type="http://schemas.openxmlformats.org/officeDocument/2006/relationships/slideLayout" Target="../slideLayouts/slideLayout13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slideLayout" Target="../slideLayouts/slideLayout12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Relationship Id="rId14" Type="http://schemas.openxmlformats.org/officeDocument/2006/relationships/theme" Target="../theme/theme1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10;p6">
            <a:extLst>
              <a:ext uri="{FF2B5EF4-FFF2-40B4-BE49-F238E27FC236}">
                <a16:creationId xmlns:a16="http://schemas.microsoft.com/office/drawing/2014/main" id="{E24812B5-A1F7-965C-1227-C2C4A84D3C41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1550" y="1825625"/>
            <a:ext cx="1038225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45700" rIns="91425" bIns="4570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>
              <a:sym typeface="Arial" panose="020B0604020202020204" pitchFamily="34" charset="0"/>
            </a:endParaRPr>
          </a:p>
        </p:txBody>
      </p:sp>
      <p:sp>
        <p:nvSpPr>
          <p:cNvPr id="1027" name="Google Shape;11;p6">
            <a:extLst>
              <a:ext uri="{FF2B5EF4-FFF2-40B4-BE49-F238E27FC236}">
                <a16:creationId xmlns:a16="http://schemas.microsoft.com/office/drawing/2014/main" id="{899A1BE6-ACDE-9104-AC3A-35D19569E339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 bwMode="auto">
          <a:xfrm>
            <a:off x="952500" y="365125"/>
            <a:ext cx="104013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45700" rIns="91425" bIns="4570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en-US" altLang="en-US">
              <a:sym typeface="Arial" panose="020B0604020202020204" pitchFamily="34" charset="0"/>
            </a:endParaRPr>
          </a:p>
        </p:txBody>
      </p:sp>
      <p:sp>
        <p:nvSpPr>
          <p:cNvPr id="1028" name="Google Shape;12;p6">
            <a:extLst>
              <a:ext uri="{FF2B5EF4-FFF2-40B4-BE49-F238E27FC236}">
                <a16:creationId xmlns:a16="http://schemas.microsoft.com/office/drawing/2014/main" id="{93F0604B-20B8-BF90-6AFA-85B6EEC868C4}"/>
              </a:ext>
            </a:extLst>
          </p:cNvPr>
          <p:cNvSpPr txBox="1">
            <a:spLocks noGrp="1" noChangeArrowheads="1"/>
          </p:cNvSpPr>
          <p:nvPr>
            <p:ph type="dt" idx="10"/>
          </p:nvPr>
        </p:nvSpPr>
        <p:spPr bwMode="auto">
          <a:xfrm>
            <a:off x="2992438" y="6332538"/>
            <a:ext cx="1312862" cy="247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eaLnBrk="1" hangingPunct="1">
              <a:buClr>
                <a:srgbClr val="000000"/>
              </a:buClr>
              <a:buSzPts val="1400"/>
              <a:buFont typeface="Arial" pitchFamily="34" charset="0"/>
              <a:buNone/>
              <a:defRPr sz="1100">
                <a:latin typeface="Libre Franklin" charset="0"/>
                <a:sym typeface="Libre Franklin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Google Shape;13;p6">
            <a:extLst>
              <a:ext uri="{FF2B5EF4-FFF2-40B4-BE49-F238E27FC236}">
                <a16:creationId xmlns:a16="http://schemas.microsoft.com/office/drawing/2014/main" id="{BB57169D-D910-9E5D-E666-7A2290D47273}"/>
              </a:ext>
            </a:extLst>
          </p:cNvPr>
          <p:cNvSpPr txBox="1">
            <a:spLocks noGrp="1" noChangeArrowheads="1"/>
          </p:cNvSpPr>
          <p:nvPr>
            <p:ph type="ftr" idx="11"/>
          </p:nvPr>
        </p:nvSpPr>
        <p:spPr bwMode="auto">
          <a:xfrm>
            <a:off x="1495425" y="6332538"/>
            <a:ext cx="1497013" cy="247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eaLnBrk="1" hangingPunct="1">
              <a:buClr>
                <a:srgbClr val="000000"/>
              </a:buClr>
              <a:buSzPts val="1400"/>
              <a:buFont typeface="Arial" pitchFamily="34" charset="0"/>
              <a:buNone/>
              <a:defRPr sz="1100">
                <a:latin typeface="Franklin Gothic" charset="0"/>
                <a:sym typeface="Franklin Gothic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Google Shape;14;p6">
            <a:extLst>
              <a:ext uri="{FF2B5EF4-FFF2-40B4-BE49-F238E27FC236}">
                <a16:creationId xmlns:a16="http://schemas.microsoft.com/office/drawing/2014/main" id="{D1BE083D-E471-975A-FD5E-ED79D0423756}"/>
              </a:ext>
            </a:extLst>
          </p:cNvPr>
          <p:cNvSpPr txBox="1">
            <a:spLocks noGrp="1" noChangeArrowheads="1"/>
          </p:cNvSpPr>
          <p:nvPr>
            <p:ph type="sldNum" idx="12"/>
          </p:nvPr>
        </p:nvSpPr>
        <p:spPr bwMode="auto">
          <a:xfrm>
            <a:off x="971550" y="6332538"/>
            <a:ext cx="523875" cy="247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eaLnBrk="1" hangingPunct="1">
              <a:buClr>
                <a:srgbClr val="000000"/>
              </a:buClr>
              <a:buFont typeface="Arial" panose="020B0604020202020204" pitchFamily="34" charset="0"/>
              <a:buNone/>
              <a:defRPr sz="1100">
                <a:latin typeface="Libre Franklin" pitchFamily="2" charset="0"/>
                <a:sym typeface="Libre Franklin" pitchFamily="2" charset="0"/>
              </a:defRPr>
            </a:lvl1pPr>
          </a:lstStyle>
          <a:p>
            <a:fld id="{03598EB3-0C62-4015-96F4-BE7B3D6A8B77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49" r:id="rId1"/>
    <p:sldLayoutId id="2147483750" r:id="rId2"/>
    <p:sldLayoutId id="2147483751" r:id="rId3"/>
    <p:sldLayoutId id="2147483752" r:id="rId4"/>
    <p:sldLayoutId id="2147483753" r:id="rId5"/>
    <p:sldLayoutId id="2147483747" r:id="rId6"/>
    <p:sldLayoutId id="2147483748" r:id="rId7"/>
    <p:sldLayoutId id="2147483754" r:id="rId8"/>
    <p:sldLayoutId id="2147483755" r:id="rId9"/>
    <p:sldLayoutId id="2147483756" r:id="rId10"/>
    <p:sldLayoutId id="2147483757" r:id="rId11"/>
    <p:sldLayoutId id="2147483758" r:id="rId12"/>
    <p:sldLayoutId id="2147483759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1pPr>
      <a:lvl2pPr lvl="1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2pPr>
      <a:lvl3pPr lvl="2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3pPr>
      <a:lvl4pPr lvl="3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4pPr>
      <a:lvl5pPr lvl="4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L="342900" indent="-342900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buChar char="•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1pPr>
      <a:lvl2pPr marL="742950" lvl="1" indent="-285750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buChar char="–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2pPr>
      <a:lvl3pPr marL="1143000" lvl="2" indent="-228600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buChar char="•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3pPr>
      <a:lvl4pPr marL="1600200" lvl="3" indent="-228600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buChar char="–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4pPr>
      <a:lvl5pPr marL="2057400" lvl="4" indent="-228600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buChar char="»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 /><Relationship Id="rId2" Type="http://schemas.openxmlformats.org/officeDocument/2006/relationships/image" Target="../media/image1.png" /><Relationship Id="rId1" Type="http://schemas.openxmlformats.org/officeDocument/2006/relationships/slideLayout" Target="../slideLayouts/slideLayout6.xml" 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 /><Relationship Id="rId1" Type="http://schemas.openxmlformats.org/officeDocument/2006/relationships/slideLayout" Target="../slideLayouts/slideLayout7.xml" 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 /><Relationship Id="rId1" Type="http://schemas.openxmlformats.org/officeDocument/2006/relationships/slideLayout" Target="../slideLayouts/slideLayout7.xml" 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 /><Relationship Id="rId1" Type="http://schemas.openxmlformats.org/officeDocument/2006/relationships/slideLayout" Target="../slideLayouts/slideLayout7.xml" 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 /><Relationship Id="rId1" Type="http://schemas.openxmlformats.org/officeDocument/2006/relationships/slideLayout" Target="../slideLayouts/slideLayout3.xml" 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 /><Relationship Id="rId1" Type="http://schemas.openxmlformats.org/officeDocument/2006/relationships/slideLayout" Target="../slideLayouts/slideLayout3.xml" 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 /><Relationship Id="rId1" Type="http://schemas.openxmlformats.org/officeDocument/2006/relationships/slideLayout" Target="../slideLayouts/slideLayout1.xml" 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 /><Relationship Id="rId1" Type="http://schemas.openxmlformats.org/officeDocument/2006/relationships/slideLayout" Target="../slideLayouts/slideLayout2.xml" 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Layout" Target="../slideLayouts/slideLayout7.xml" 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 /><Relationship Id="rId1" Type="http://schemas.openxmlformats.org/officeDocument/2006/relationships/slideLayout" Target="../slideLayouts/slideLayout7.xml" 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 /><Relationship Id="rId1" Type="http://schemas.openxmlformats.org/officeDocument/2006/relationships/slideLayout" Target="../slideLayouts/slideLayout7.xml" 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 /><Relationship Id="rId1" Type="http://schemas.openxmlformats.org/officeDocument/2006/relationships/slideLayout" Target="../slideLayouts/slideLayout7.xml" 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 /><Relationship Id="rId1" Type="http://schemas.openxmlformats.org/officeDocument/2006/relationships/slideLayout" Target="../slideLayouts/slideLayout7.xml" 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 /><Relationship Id="rId1" Type="http://schemas.openxmlformats.org/officeDocument/2006/relationships/slideLayout" Target="../slideLayouts/slideLayout7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Slide Number Placeholder 4">
            <a:extLst>
              <a:ext uri="{FF2B5EF4-FFF2-40B4-BE49-F238E27FC236}">
                <a16:creationId xmlns:a16="http://schemas.microsoft.com/office/drawing/2014/main" id="{E1F89CF1-5959-ED26-A0FE-877FCC3A18C8}"/>
              </a:ext>
            </a:extLst>
          </p:cNvPr>
          <p:cNvSpPr>
            <a:spLocks noGrp="1" noChangeArrowheads="1"/>
          </p:cNvSpPr>
          <p:nvPr>
            <p:ph type="sldNum" sz="quarter" idx="13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>
              <a:spcAft>
                <a:spcPts val="600"/>
              </a:spcAft>
            </a:pPr>
            <a:fld id="{41BC31A9-382D-4588-B9F0-0E383E0B6AB8}" type="slidenum">
              <a:rPr lang="en-US" altLang="en-US" sz="1100">
                <a:latin typeface="Libre Franklin" pitchFamily="2" charset="0"/>
                <a:sym typeface="Libre Franklin" pitchFamily="2" charset="0"/>
              </a:rPr>
              <a:pPr>
                <a:spcAft>
                  <a:spcPts val="600"/>
                </a:spcAft>
              </a:pPr>
              <a:t>1</a:t>
            </a:fld>
            <a:endParaRPr lang="en-US" altLang="en-US" sz="1100">
              <a:latin typeface="Libre Franklin" pitchFamily="2" charset="0"/>
              <a:sym typeface="Libre Franklin" pitchFamily="2" charset="0"/>
            </a:endParaRPr>
          </a:p>
        </p:txBody>
      </p:sp>
      <p:pic>
        <p:nvPicPr>
          <p:cNvPr id="13315" name="Picture 8">
            <a:extLst>
              <a:ext uri="{FF2B5EF4-FFF2-40B4-BE49-F238E27FC236}">
                <a16:creationId xmlns:a16="http://schemas.microsoft.com/office/drawing/2014/main" id="{D6D401AC-C616-35E6-E7FF-4F1D65824B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550" y="5684838"/>
            <a:ext cx="10726738" cy="89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6" name="Picture 0" descr="vce logo.JPG">
            <a:extLst>
              <a:ext uri="{FF2B5EF4-FFF2-40B4-BE49-F238E27FC236}">
                <a16:creationId xmlns:a16="http://schemas.microsoft.com/office/drawing/2014/main" id="{C68C5AF3-A22A-6F79-6C35-3DDC46A5C5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7088" y="393700"/>
            <a:ext cx="1096962" cy="1054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0A1E54C-91AE-2E94-03CD-B0435F3C3F1E}"/>
              </a:ext>
            </a:extLst>
          </p:cNvPr>
          <p:cNvSpPr txBox="1"/>
          <p:nvPr/>
        </p:nvSpPr>
        <p:spPr>
          <a:xfrm>
            <a:off x="3082925" y="393700"/>
            <a:ext cx="6870700" cy="10541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hangingPunct="1">
              <a:lnSpc>
                <a:spcPct val="114000"/>
              </a:lnSpc>
              <a:tabLst>
                <a:tab pos="2865438" algn="ctr"/>
                <a:tab pos="5730875" algn="r"/>
              </a:tabLst>
              <a:defRPr/>
            </a:pPr>
            <a:r>
              <a:rPr lang="en-US" sz="1600" kern="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Arial"/>
              </a:rPr>
              <a:t>VASAVI COLLEGE OF ENGINEERING (AUTONOMOUS)</a:t>
            </a:r>
            <a:endParaRPr lang="en-US" kern="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Arial"/>
            </a:endParaRPr>
          </a:p>
          <a:p>
            <a:pPr algn="ctr">
              <a:lnSpc>
                <a:spcPct val="114000"/>
              </a:lnSpc>
              <a:tabLst>
                <a:tab pos="2865438" algn="ctr"/>
                <a:tab pos="5730875" algn="r"/>
              </a:tabLst>
              <a:defRPr/>
            </a:pPr>
            <a:r>
              <a:rPr lang="en-US" sz="1050" kern="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Arial"/>
              </a:rPr>
              <a:t>IBRAHIMBAGH, HYDERABAD – 500 031</a:t>
            </a:r>
            <a:endParaRPr lang="en-US" kern="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Arial"/>
            </a:endParaRPr>
          </a:p>
          <a:p>
            <a:pPr algn="ctr">
              <a:lnSpc>
                <a:spcPct val="114000"/>
              </a:lnSpc>
              <a:tabLst>
                <a:tab pos="2865438" algn="ctr"/>
                <a:tab pos="5730875" algn="r"/>
              </a:tabLst>
              <a:defRPr/>
            </a:pPr>
            <a:r>
              <a:rPr lang="en-US" kern="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Arial"/>
              </a:rPr>
              <a:t>ACCREDITED BY NAAC WITH 'A++' GRADE</a:t>
            </a:r>
            <a:endParaRPr lang="en-US" kern="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Arial"/>
            </a:endParaRPr>
          </a:p>
          <a:p>
            <a:pPr algn="ctr">
              <a:lnSpc>
                <a:spcPct val="114000"/>
              </a:lnSpc>
              <a:tabLst>
                <a:tab pos="2865438" algn="ctr"/>
                <a:tab pos="5730875" algn="r"/>
              </a:tabLst>
              <a:defRPr/>
            </a:pPr>
            <a:r>
              <a:rPr lang="en-US" sz="1600" b="1" kern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Arial"/>
              </a:rPr>
              <a:t>Department of Information Technology</a:t>
            </a:r>
            <a:endParaRPr lang="en-US" sz="1600" b="1" kern="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4E91009-30F1-AD1E-F5E2-25ABCBB6CC23}"/>
              </a:ext>
            </a:extLst>
          </p:cNvPr>
          <p:cNvSpPr txBox="1"/>
          <p:nvPr/>
        </p:nvSpPr>
        <p:spPr>
          <a:xfrm>
            <a:off x="2469369" y="2568258"/>
            <a:ext cx="801933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400" b="1" dirty="0"/>
              <a:t>         DEPRESSO- </a:t>
            </a:r>
          </a:p>
          <a:p>
            <a:pPr algn="l"/>
            <a:r>
              <a:rPr lang="en-GB" sz="4400" b="1" dirty="0"/>
              <a:t>MENTAL HEALTH BLOG</a:t>
            </a:r>
            <a:endParaRPr lang="en-US" sz="4400" b="1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>
            <a:extLst>
              <a:ext uri="{FF2B5EF4-FFF2-40B4-BE49-F238E27FC236}">
                <a16:creationId xmlns:a16="http://schemas.microsoft.com/office/drawing/2014/main" id="{E3922FEC-7275-C31C-C831-BD6DDB891AE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92150" y="401638"/>
            <a:ext cx="4940300" cy="611187"/>
          </a:xfrm>
        </p:spPr>
        <p:txBody>
          <a:bodyPr/>
          <a:lstStyle/>
          <a:p>
            <a:pPr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Franklin Gothic" charset="0"/>
              <a:buNone/>
            </a:pPr>
            <a:r>
              <a:rPr lang="en-IN" altLang="en-US">
                <a:solidFill>
                  <a:srgbClr val="000000"/>
                </a:solidFill>
                <a:latin typeface="Franklin Gothic" charset="0"/>
                <a:cs typeface="Franklin Gothic" charset="0"/>
                <a:sym typeface="Franklin Gothic" charset="0"/>
              </a:rPr>
              <a:t>Mental health Blog:</a:t>
            </a:r>
            <a:endParaRPr lang="en-US" altLang="en-US">
              <a:solidFill>
                <a:srgbClr val="000000"/>
              </a:solidFill>
              <a:latin typeface="Franklin Gothic" charset="0"/>
              <a:cs typeface="Franklin Gothic" charset="0"/>
              <a:sym typeface="Franklin Gothic" charset="0"/>
            </a:endParaRPr>
          </a:p>
        </p:txBody>
      </p:sp>
      <p:sp>
        <p:nvSpPr>
          <p:cNvPr id="22531" name="Slide Number Placeholder 2">
            <a:extLst>
              <a:ext uri="{FF2B5EF4-FFF2-40B4-BE49-F238E27FC236}">
                <a16:creationId xmlns:a16="http://schemas.microsoft.com/office/drawing/2014/main" id="{B0BEB72C-F4BB-1C13-58AD-32DA1FAE599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fld id="{19745BBF-33A7-4A5F-A89A-5507C87A73C7}" type="slidenum">
              <a:rPr lang="en-US" altLang="en-US" sz="1100">
                <a:latin typeface="Libre Franklin" pitchFamily="2" charset="0"/>
                <a:sym typeface="Libre Franklin" pitchFamily="2" charset="0"/>
              </a:rPr>
              <a:pPr/>
              <a:t>10</a:t>
            </a:fld>
            <a:endParaRPr lang="en-US" altLang="en-US" sz="1100">
              <a:latin typeface="Libre Franklin" pitchFamily="2" charset="0"/>
              <a:sym typeface="Libre Franklin" pitchFamily="2" charset="0"/>
            </a:endParaRPr>
          </a:p>
        </p:txBody>
      </p:sp>
      <p:pic>
        <p:nvPicPr>
          <p:cNvPr id="22532" name="Picture 2">
            <a:extLst>
              <a:ext uri="{FF2B5EF4-FFF2-40B4-BE49-F238E27FC236}">
                <a16:creationId xmlns:a16="http://schemas.microsoft.com/office/drawing/2014/main" id="{D43F20DA-6DE4-CD02-68A8-2619C53CF1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38" y="1012825"/>
            <a:ext cx="10761662" cy="5684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B7DB6-D7A1-4E21-5FE0-7087B64298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788" y="207963"/>
            <a:ext cx="4941887" cy="611187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IN" dirty="0"/>
              <a:t>Stress Level Detector</a:t>
            </a:r>
            <a:endParaRPr lang="en-US" dirty="0"/>
          </a:p>
        </p:txBody>
      </p:sp>
      <p:sp>
        <p:nvSpPr>
          <p:cNvPr id="23555" name="Slide Number Placeholder 2">
            <a:extLst>
              <a:ext uri="{FF2B5EF4-FFF2-40B4-BE49-F238E27FC236}">
                <a16:creationId xmlns:a16="http://schemas.microsoft.com/office/drawing/2014/main" id="{54BCA2BF-6FD0-4CC3-B445-9D9E8C53E37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fld id="{C556F9B0-3BA8-4F87-8B7D-DB68C9617125}" type="slidenum">
              <a:rPr lang="en-US" altLang="en-US" sz="1100">
                <a:latin typeface="Libre Franklin" pitchFamily="2" charset="0"/>
                <a:sym typeface="Libre Franklin" pitchFamily="2" charset="0"/>
              </a:rPr>
              <a:pPr/>
              <a:t>11</a:t>
            </a:fld>
            <a:endParaRPr lang="en-US" altLang="en-US" sz="1100">
              <a:latin typeface="Libre Franklin" pitchFamily="2" charset="0"/>
              <a:sym typeface="Libre Franklin" pitchFamily="2" charset="0"/>
            </a:endParaRPr>
          </a:p>
        </p:txBody>
      </p:sp>
      <p:pic>
        <p:nvPicPr>
          <p:cNvPr id="23556" name="Picture 3">
            <a:extLst>
              <a:ext uri="{FF2B5EF4-FFF2-40B4-BE49-F238E27FC236}">
                <a16:creationId xmlns:a16="http://schemas.microsoft.com/office/drawing/2014/main" id="{514461B8-52DD-6C68-0B56-079A65F712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00" y="1092200"/>
            <a:ext cx="10160000" cy="467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>
            <a:extLst>
              <a:ext uri="{FF2B5EF4-FFF2-40B4-BE49-F238E27FC236}">
                <a16:creationId xmlns:a16="http://schemas.microsoft.com/office/drawing/2014/main" id="{797793AF-F2B2-0792-5119-36D174E8EFA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525" y="276225"/>
            <a:ext cx="4941888" cy="611188"/>
          </a:xfrm>
        </p:spPr>
        <p:txBody>
          <a:bodyPr/>
          <a:lstStyle/>
          <a:p>
            <a:pPr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Franklin Gothic" charset="0"/>
              <a:buNone/>
            </a:pPr>
            <a:r>
              <a:rPr lang="en-IN" altLang="en-US">
                <a:solidFill>
                  <a:srgbClr val="000000"/>
                </a:solidFill>
                <a:latin typeface="Franklin Gothic" charset="0"/>
                <a:cs typeface="Franklin Gothic" charset="0"/>
                <a:sym typeface="Franklin Gothic" charset="0"/>
              </a:rPr>
              <a:t>YogaFit:</a:t>
            </a:r>
            <a:endParaRPr lang="en-US" altLang="en-US">
              <a:solidFill>
                <a:srgbClr val="000000"/>
              </a:solidFill>
              <a:latin typeface="Franklin Gothic" charset="0"/>
              <a:cs typeface="Franklin Gothic" charset="0"/>
              <a:sym typeface="Franklin Gothic" charset="0"/>
            </a:endParaRPr>
          </a:p>
        </p:txBody>
      </p:sp>
      <p:sp>
        <p:nvSpPr>
          <p:cNvPr id="24579" name="Slide Number Placeholder 2">
            <a:extLst>
              <a:ext uri="{FF2B5EF4-FFF2-40B4-BE49-F238E27FC236}">
                <a16:creationId xmlns:a16="http://schemas.microsoft.com/office/drawing/2014/main" id="{9D4AAEA8-58A5-D41D-4698-245E05A11B3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fld id="{B3B1DC12-C32F-4E32-A859-893220628261}" type="slidenum">
              <a:rPr lang="en-US" altLang="en-US" sz="1100">
                <a:latin typeface="Libre Franklin" pitchFamily="2" charset="0"/>
                <a:sym typeface="Libre Franklin" pitchFamily="2" charset="0"/>
              </a:rPr>
              <a:pPr/>
              <a:t>12</a:t>
            </a:fld>
            <a:endParaRPr lang="en-US" altLang="en-US" sz="1100">
              <a:latin typeface="Libre Franklin" pitchFamily="2" charset="0"/>
              <a:sym typeface="Libre Franklin" pitchFamily="2" charset="0"/>
            </a:endParaRPr>
          </a:p>
        </p:txBody>
      </p:sp>
      <p:pic>
        <p:nvPicPr>
          <p:cNvPr id="24580" name="Picture 2">
            <a:extLst>
              <a:ext uri="{FF2B5EF4-FFF2-40B4-BE49-F238E27FC236}">
                <a16:creationId xmlns:a16="http://schemas.microsoft.com/office/drawing/2014/main" id="{FFFFBFD0-5413-2D1E-3ECF-89DA07E5E8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00" y="1079500"/>
            <a:ext cx="10160000" cy="469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Google Shape;227;p3">
            <a:extLst>
              <a:ext uri="{FF2B5EF4-FFF2-40B4-BE49-F238E27FC236}">
                <a16:creationId xmlns:a16="http://schemas.microsoft.com/office/drawing/2014/main" id="{73E95C46-1FCC-9478-46A2-C68BFADF491D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>
          <a:xfrm>
            <a:off x="952500" y="1096963"/>
            <a:ext cx="5780088" cy="609600"/>
          </a:xfrm>
        </p:spPr>
        <p:txBody>
          <a:bodyPr/>
          <a:lstStyle/>
          <a:p>
            <a:pPr eaLnBrk="1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Franklin Gothic" charset="0"/>
              <a:buNone/>
            </a:pPr>
            <a:r>
              <a:rPr lang="en-US" altLang="en-US">
                <a:latin typeface="Franklin Gothic" charset="0"/>
                <a:cs typeface="Franklin Gothic" charset="0"/>
                <a:sym typeface="Franklin Gothic" charset="0"/>
              </a:rPr>
              <a:t>Idea/Approach Details</a:t>
            </a:r>
          </a:p>
        </p:txBody>
      </p:sp>
      <p:sp>
        <p:nvSpPr>
          <p:cNvPr id="25603" name="Google Shape;228;p3">
            <a:extLst>
              <a:ext uri="{FF2B5EF4-FFF2-40B4-BE49-F238E27FC236}">
                <a16:creationId xmlns:a16="http://schemas.microsoft.com/office/drawing/2014/main" id="{675F93E9-6F34-B079-2641-A18E5A00ECDE}"/>
              </a:ext>
            </a:extLst>
          </p:cNvPr>
          <p:cNvSpPr txBox="1">
            <a:spLocks noGrp="1" noChangeArrowheads="1"/>
          </p:cNvSpPr>
          <p:nvPr>
            <p:ph type="body" idx="2"/>
          </p:nvPr>
        </p:nvSpPr>
        <p:spPr>
          <a:xfrm>
            <a:off x="952500" y="2286000"/>
            <a:ext cx="4838700" cy="315913"/>
          </a:xfrm>
        </p:spPr>
        <p:txBody>
          <a:bodyPr/>
          <a:lstStyle/>
          <a:p>
            <a:pPr marL="228600" eaLnBrk="1" hangingPunct="1">
              <a:spcBef>
                <a:spcPct val="0"/>
              </a:spcBef>
              <a:spcAft>
                <a:spcPct val="0"/>
              </a:spcAft>
              <a:buClr>
                <a:srgbClr val="7CA655"/>
              </a:buClr>
            </a:pPr>
            <a:r>
              <a:rPr lang="en-US" altLang="en-US">
                <a:solidFill>
                  <a:srgbClr val="7CA655"/>
                </a:solidFill>
                <a:latin typeface="Franklin Gothic" charset="0"/>
                <a:cs typeface="Franklin Gothic" charset="0"/>
                <a:sym typeface="Franklin Gothic" charset="0"/>
              </a:rPr>
              <a:t>Describe your Use Cases here</a:t>
            </a:r>
          </a:p>
        </p:txBody>
      </p:sp>
      <p:sp>
        <p:nvSpPr>
          <p:cNvPr id="21508" name="Google Shape;229;p3">
            <a:extLst>
              <a:ext uri="{FF2B5EF4-FFF2-40B4-BE49-F238E27FC236}">
                <a16:creationId xmlns:a16="http://schemas.microsoft.com/office/drawing/2014/main" id="{F244D325-5543-04FB-857C-834243F7606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52500" y="2657475"/>
            <a:ext cx="4838700" cy="3922713"/>
          </a:xfrm>
          <a:ln cap="flat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Libre Franklin" charset="0"/>
                <a:cs typeface="Arial" pitchFamily="34" charset="0"/>
                <a:sym typeface="Libre Franklin" charset="0"/>
              </a:rPr>
              <a:t> </a:t>
            </a:r>
            <a:r>
              <a:rPr lang="en-IN" b="1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Can lead to a study to find out the  particular reason for depression.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en-IN" b="1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It would be benefit to the Job Holders as well as Students.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en-IN" b="1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Can lead to organize a peer-to-peer meetings for lonely ones.</a:t>
            </a:r>
          </a:p>
          <a:p>
            <a:pPr marL="285750" indent="-285750" eaLnBrk="1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defRPr/>
            </a:pPr>
            <a:endParaRPr lang="en-US" dirty="0">
              <a:latin typeface="Libre Franklin" charset="0"/>
              <a:cs typeface="Arial" pitchFamily="34" charset="0"/>
              <a:sym typeface="Libre Franklin" charset="0"/>
            </a:endParaRPr>
          </a:p>
        </p:txBody>
      </p:sp>
      <p:sp>
        <p:nvSpPr>
          <p:cNvPr id="25605" name="Google Shape;230;p3">
            <a:extLst>
              <a:ext uri="{FF2B5EF4-FFF2-40B4-BE49-F238E27FC236}">
                <a16:creationId xmlns:a16="http://schemas.microsoft.com/office/drawing/2014/main" id="{258FD5E7-2102-C7A8-0A17-308E50D029B7}"/>
              </a:ext>
            </a:extLst>
          </p:cNvPr>
          <p:cNvSpPr>
            <a:spLocks noGrp="1" noChangeArrowheads="1"/>
          </p:cNvSpPr>
          <p:nvPr>
            <p:ph type="sldNum" sz="quarter" idx="16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fld id="{6913AD62-325F-46D4-B1E7-1CE5F1911324}" type="slidenum">
              <a:rPr lang="en-US" altLang="en-US" sz="1100">
                <a:latin typeface="Libre Franklin" pitchFamily="2" charset="0"/>
                <a:sym typeface="Libre Franklin" pitchFamily="2" charset="0"/>
              </a:rPr>
              <a:pPr/>
              <a:t>13</a:t>
            </a:fld>
            <a:endParaRPr lang="en-US" altLang="en-US" sz="1100">
              <a:latin typeface="Libre Franklin" pitchFamily="2" charset="0"/>
              <a:sym typeface="Libre Franklin" pitchFamily="2" charset="0"/>
            </a:endParaRPr>
          </a:p>
        </p:txBody>
      </p:sp>
      <p:sp>
        <p:nvSpPr>
          <p:cNvPr id="25606" name="Google Shape;231;p3">
            <a:extLst>
              <a:ext uri="{FF2B5EF4-FFF2-40B4-BE49-F238E27FC236}">
                <a16:creationId xmlns:a16="http://schemas.microsoft.com/office/drawing/2014/main" id="{A731A930-C531-174F-1746-427058ED89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0" y="2286000"/>
            <a:ext cx="5143500" cy="315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/>
          <a:lstStyle>
            <a:lvl1pPr marL="2286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lnSpc>
                <a:spcPct val="90000"/>
              </a:lnSpc>
              <a:buClr>
                <a:srgbClr val="7CA655"/>
              </a:buClr>
              <a:buSzPts val="1800"/>
              <a:buFont typeface="Arial" panose="020B0604020202020204" pitchFamily="34" charset="0"/>
              <a:buNone/>
            </a:pPr>
            <a:r>
              <a:rPr lang="en-US" altLang="en-US" sz="1800">
                <a:solidFill>
                  <a:srgbClr val="7CA655"/>
                </a:solidFill>
                <a:latin typeface="Franklin Gothic" charset="0"/>
                <a:sym typeface="Franklin Gothic" charset="0"/>
              </a:rPr>
              <a:t>Describe your Dependencies / Show stopper here</a:t>
            </a:r>
            <a:endParaRPr lang="en-US" altLang="en-US"/>
          </a:p>
        </p:txBody>
      </p:sp>
      <p:sp>
        <p:nvSpPr>
          <p:cNvPr id="25607" name="Google Shape;232;p3">
            <a:extLst>
              <a:ext uri="{FF2B5EF4-FFF2-40B4-BE49-F238E27FC236}">
                <a16:creationId xmlns:a16="http://schemas.microsoft.com/office/drawing/2014/main" id="{EF46F5B8-705A-D60E-5CC6-6D2D190082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48400" y="2657475"/>
            <a:ext cx="4838700" cy="3922713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45700" rIns="91425" bIns="45700"/>
          <a:lstStyle>
            <a:lvl1pPr marL="285750" indent="-28575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lnSpc>
                <a:spcPct val="90000"/>
              </a:lnSpc>
              <a:buClr>
                <a:srgbClr val="000000"/>
              </a:buClr>
              <a:buSzPts val="1600"/>
              <a:buFont typeface="Noto Sans Symbols"/>
              <a:buChar char="⮚"/>
            </a:pPr>
            <a:r>
              <a:rPr lang="en-US" altLang="en-US" sz="1600">
                <a:latin typeface="Libre Franklin" pitchFamily="2" charset="0"/>
                <a:sym typeface="Libre Franklin" pitchFamily="2" charset="0"/>
              </a:rPr>
              <a:t>Stream lit</a:t>
            </a:r>
          </a:p>
          <a:p>
            <a:pPr eaLnBrk="1" hangingPunct="1">
              <a:lnSpc>
                <a:spcPct val="90000"/>
              </a:lnSpc>
              <a:buClr>
                <a:srgbClr val="000000"/>
              </a:buClr>
              <a:buSzPts val="1600"/>
              <a:buFont typeface="Noto Sans Symbols"/>
              <a:buChar char="⮚"/>
            </a:pPr>
            <a:r>
              <a:rPr lang="en-US" altLang="en-US" sz="1600">
                <a:latin typeface="Libre Franklin" pitchFamily="2" charset="0"/>
                <a:sym typeface="Libre Franklin" pitchFamily="2" charset="0"/>
              </a:rPr>
              <a:t>Tensor Flow</a:t>
            </a:r>
          </a:p>
          <a:p>
            <a:pPr eaLnBrk="1" hangingPunct="1">
              <a:lnSpc>
                <a:spcPct val="90000"/>
              </a:lnSpc>
              <a:buClr>
                <a:srgbClr val="000000"/>
              </a:buClr>
              <a:buSzPts val="1600"/>
              <a:buFont typeface="Noto Sans Symbols"/>
              <a:buChar char="⮚"/>
            </a:pPr>
            <a:r>
              <a:rPr lang="en-IN" altLang="en-US" sz="1600">
                <a:latin typeface="Libre Franklin" pitchFamily="2" charset="0"/>
                <a:sym typeface="Libre Franklin" pitchFamily="2" charset="0"/>
              </a:rPr>
              <a:t>React</a:t>
            </a:r>
            <a:endParaRPr lang="en-US" altLang="en-US" sz="1600">
              <a:latin typeface="Libre Franklin" pitchFamily="2" charset="0"/>
              <a:sym typeface="Libre Franklin" pitchFamily="2" charset="0"/>
            </a:endParaRPr>
          </a:p>
          <a:p>
            <a:pPr eaLnBrk="1" hangingPunct="1">
              <a:lnSpc>
                <a:spcPct val="90000"/>
              </a:lnSpc>
              <a:buClr>
                <a:srgbClr val="000000"/>
              </a:buClr>
              <a:buSzPts val="1600"/>
              <a:buFont typeface="Noto Sans Symbols"/>
              <a:buChar char="⮚"/>
            </a:pPr>
            <a:r>
              <a:rPr lang="en-US" altLang="en-US" sz="1600">
                <a:latin typeface="Libre Franklin" pitchFamily="2" charset="0"/>
                <a:sym typeface="Libre Franklin" pitchFamily="2" charset="0"/>
              </a:rPr>
              <a:t>Xampp  </a:t>
            </a:r>
            <a:endParaRPr lang="en-US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D42B0B-87AC-D974-DC2A-4EF5D3B67D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9715DAA-61D7-7CEE-249A-4270029853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Google Shape;210;p1">
            <a:extLst>
              <a:ext uri="{FF2B5EF4-FFF2-40B4-BE49-F238E27FC236}">
                <a16:creationId xmlns:a16="http://schemas.microsoft.com/office/drawing/2014/main" id="{8D07BA73-ED4A-7CFA-C783-8ADBCC75A163}"/>
              </a:ext>
            </a:extLst>
          </p:cNvPr>
          <p:cNvSpPr txBox="1">
            <a:spLocks noGrp="1" noChangeArrowheads="1"/>
          </p:cNvSpPr>
          <p:nvPr>
            <p:ph type="ctrTitle"/>
          </p:nvPr>
        </p:nvSpPr>
        <p:spPr>
          <a:xfrm>
            <a:off x="5249863" y="147638"/>
            <a:ext cx="6462712" cy="1152525"/>
          </a:xfrm>
        </p:spPr>
        <p:txBody>
          <a:bodyPr anchor="t"/>
          <a:lstStyle/>
          <a:p>
            <a:pPr algn="ctr"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600"/>
              <a:buFont typeface="Franklin Gothic" charset="0"/>
              <a:buNone/>
            </a:pPr>
            <a:r>
              <a:rPr lang="en-US" altLang="en-US" sz="3600">
                <a:solidFill>
                  <a:srgbClr val="000000"/>
                </a:solidFill>
                <a:latin typeface="Franklin Gothic" charset="0"/>
                <a:cs typeface="Franklin Gothic" charset="0"/>
                <a:sym typeface="Franklin Gothic" charset="0"/>
              </a:rPr>
              <a:t>Basic Details of the Team and Problem Statement</a:t>
            </a:r>
            <a:endParaRPr lang="en-US" altLang="en-US">
              <a:solidFill>
                <a:srgbClr val="000000"/>
              </a:solidFill>
              <a:latin typeface="Franklin Gothic" charset="0"/>
              <a:cs typeface="Franklin Gothic" charset="0"/>
              <a:sym typeface="Franklin Gothic" charset="0"/>
            </a:endParaRPr>
          </a:p>
        </p:txBody>
      </p:sp>
      <p:sp>
        <p:nvSpPr>
          <p:cNvPr id="14339" name="Google Shape;211;p1">
            <a:extLst>
              <a:ext uri="{FF2B5EF4-FFF2-40B4-BE49-F238E27FC236}">
                <a16:creationId xmlns:a16="http://schemas.microsoft.com/office/drawing/2014/main" id="{DADFFB29-E862-4E16-BC1F-BA2C8A9C2A01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5870575" y="1552575"/>
            <a:ext cx="6045200" cy="4922838"/>
          </a:xfrm>
        </p:spPr>
        <p:txBody>
          <a:bodyPr/>
          <a:lstStyle/>
          <a:p>
            <a:pPr marL="0" indent="0" eaLnBrk="1" hangingPunct="1">
              <a:spcAft>
                <a:spcPct val="0"/>
              </a:spcAft>
              <a:buClr>
                <a:srgbClr val="7CA655"/>
              </a:buClr>
            </a:pPr>
            <a:r>
              <a:rPr lang="en-US" altLang="en-US" dirty="0">
                <a:solidFill>
                  <a:srgbClr val="7CA655"/>
                </a:solidFill>
                <a:latin typeface="Franklin Gothic" charset="0"/>
                <a:cs typeface="Arial" panose="020B0604020202020204" pitchFamily="34" charset="0"/>
                <a:sym typeface="Franklin Gothic" charset="0"/>
              </a:rPr>
              <a:t>Theme Name:  Health Care</a:t>
            </a:r>
            <a:endParaRPr lang="en-US" altLang="en-US" dirty="0">
              <a:solidFill>
                <a:srgbClr val="7CA655"/>
              </a:solidFill>
              <a:latin typeface="Libre Franklin" pitchFamily="2" charset="0"/>
              <a:cs typeface="Arial" panose="020B0604020202020204" pitchFamily="34" charset="0"/>
              <a:sym typeface="Libre Franklin" pitchFamily="2" charset="0"/>
            </a:endParaRPr>
          </a:p>
          <a:p>
            <a:pPr marL="0" indent="0" eaLnBrk="1" hangingPunct="1">
              <a:spcAft>
                <a:spcPct val="0"/>
              </a:spcAft>
              <a:buClr>
                <a:srgbClr val="7CA655"/>
              </a:buClr>
            </a:pPr>
            <a:r>
              <a:rPr lang="en-US" altLang="en-US" dirty="0">
                <a:solidFill>
                  <a:srgbClr val="7CA655"/>
                </a:solidFill>
                <a:latin typeface="Franklin Gothic" charset="0"/>
                <a:cs typeface="Arial" panose="020B0604020202020204" pitchFamily="34" charset="0"/>
                <a:sym typeface="Franklin Gothic" charset="0"/>
              </a:rPr>
              <a:t> </a:t>
            </a:r>
            <a:br>
              <a:rPr lang="en-US" altLang="en-US" dirty="0">
                <a:solidFill>
                  <a:srgbClr val="7CA655"/>
                </a:solidFill>
                <a:latin typeface="Franklin Gothic" charset="0"/>
                <a:cs typeface="Arial" panose="020B0604020202020204" pitchFamily="34" charset="0"/>
                <a:sym typeface="Franklin Gothic" charset="0"/>
              </a:rPr>
            </a:br>
            <a:r>
              <a:rPr lang="en-US" altLang="en-US" dirty="0">
                <a:solidFill>
                  <a:srgbClr val="7CA655"/>
                </a:solidFill>
                <a:latin typeface="Franklin Gothic" charset="0"/>
                <a:cs typeface="Arial" panose="020B0604020202020204" pitchFamily="34" charset="0"/>
                <a:sym typeface="Franklin Gothic" charset="0"/>
              </a:rPr>
              <a:t>Problem Statement Title: Mental Health Blog</a:t>
            </a:r>
            <a:endParaRPr lang="en-US" altLang="en-US" dirty="0">
              <a:solidFill>
                <a:srgbClr val="7CA655"/>
              </a:solidFill>
              <a:latin typeface="Libre Franklin" pitchFamily="2" charset="0"/>
              <a:cs typeface="Arial" panose="020B0604020202020204" pitchFamily="34" charset="0"/>
              <a:sym typeface="Libre Franklin" pitchFamily="2" charset="0"/>
            </a:endParaRPr>
          </a:p>
          <a:p>
            <a:pPr marL="0" indent="0" eaLnBrk="1" hangingPunct="1">
              <a:spcAft>
                <a:spcPct val="0"/>
              </a:spcAft>
              <a:buClr>
                <a:srgbClr val="7CA655"/>
              </a:buClr>
            </a:pPr>
            <a:br>
              <a:rPr lang="en-US" altLang="en-US" dirty="0">
                <a:solidFill>
                  <a:srgbClr val="7CA655"/>
                </a:solidFill>
                <a:latin typeface="Franklin Gothic" charset="0"/>
                <a:cs typeface="Arial" panose="020B0604020202020204" pitchFamily="34" charset="0"/>
                <a:sym typeface="Franklin Gothic" charset="0"/>
              </a:rPr>
            </a:br>
            <a:endParaRPr lang="en-US" altLang="en-US" dirty="0">
              <a:solidFill>
                <a:srgbClr val="7CA655"/>
              </a:solidFill>
              <a:latin typeface="Libre Franklin" pitchFamily="2" charset="0"/>
              <a:cs typeface="Arial" panose="020B0604020202020204" pitchFamily="34" charset="0"/>
              <a:sym typeface="Libre Franklin" pitchFamily="2" charset="0"/>
            </a:endParaRPr>
          </a:p>
          <a:p>
            <a:pPr marL="0" indent="0" eaLnBrk="1" hangingPunct="1">
              <a:spcAft>
                <a:spcPct val="0"/>
              </a:spcAft>
              <a:buClr>
                <a:srgbClr val="7CA655"/>
              </a:buClr>
            </a:pPr>
            <a:endParaRPr lang="en-US" altLang="en-US" dirty="0">
              <a:solidFill>
                <a:srgbClr val="7CA655"/>
              </a:solidFill>
              <a:latin typeface="Franklin Gothic" charset="0"/>
              <a:cs typeface="Arial" panose="020B0604020202020204" pitchFamily="34" charset="0"/>
              <a:sym typeface="Franklin Gothic" charset="0"/>
            </a:endParaRPr>
          </a:p>
        </p:txBody>
      </p:sp>
      <p:sp>
        <p:nvSpPr>
          <p:cNvPr id="14340" name="TextBox 1">
            <a:extLst>
              <a:ext uri="{FF2B5EF4-FFF2-40B4-BE49-F238E27FC236}">
                <a16:creationId xmlns:a16="http://schemas.microsoft.com/office/drawing/2014/main" id="{44C33E86-1306-37FA-1834-15B4980C76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52613" y="315913"/>
            <a:ext cx="15684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buClr>
                <a:srgbClr val="000000"/>
              </a:buClr>
              <a:buFont typeface="Arial" panose="020B0604020202020204" pitchFamily="34" charset="0"/>
              <a:buNone/>
            </a:pPr>
            <a:r>
              <a:rPr lang="en-IN" altLang="en-US"/>
              <a:t>Tech Savishkaar 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Google Shape;217;p2">
            <a:extLst>
              <a:ext uri="{FF2B5EF4-FFF2-40B4-BE49-F238E27FC236}">
                <a16:creationId xmlns:a16="http://schemas.microsoft.com/office/drawing/2014/main" id="{35D066B3-EBFD-B167-CB4F-2A253948A414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>
          <a:xfrm>
            <a:off x="963613" y="879475"/>
            <a:ext cx="5535612" cy="611188"/>
          </a:xfrm>
        </p:spPr>
        <p:txBody>
          <a:bodyPr/>
          <a:lstStyle/>
          <a:p>
            <a:pPr eaLnBrk="1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Franklin Gothic" charset="0"/>
              <a:buNone/>
            </a:pPr>
            <a:r>
              <a:rPr lang="en-US" altLang="en-US">
                <a:latin typeface="Franklin Gothic" charset="0"/>
                <a:cs typeface="Franklin Gothic" charset="0"/>
                <a:sym typeface="Franklin Gothic" charset="0"/>
              </a:rPr>
              <a:t>Idea/Approach Details</a:t>
            </a:r>
          </a:p>
        </p:txBody>
      </p:sp>
      <p:sp>
        <p:nvSpPr>
          <p:cNvPr id="218" name="Google Shape;218;p2">
            <a:extLst>
              <a:ext uri="{FF2B5EF4-FFF2-40B4-BE49-F238E27FC236}">
                <a16:creationId xmlns:a16="http://schemas.microsoft.com/office/drawing/2014/main" id="{6095F87B-8EB2-AE75-5223-CFA7E34506B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71550" y="2289175"/>
            <a:ext cx="6024563" cy="2878138"/>
          </a:xfrm>
          <a:ln cap="flat">
            <a:solidFill>
              <a:schemeClr val="dk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pPr marL="0" indent="0" eaLnBrk="1" fontAlgn="auto" hangingPunct="1">
              <a:spcBef>
                <a:spcPts val="0"/>
              </a:spcBef>
              <a:buClr>
                <a:schemeClr val="lt2"/>
              </a:buClr>
              <a:buSzPts val="1800"/>
              <a:buFont typeface="Arial"/>
              <a:buNone/>
              <a:defRPr/>
            </a:pPr>
            <a:r>
              <a:rPr lang="en-US" sz="1800" dirty="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Describe your idea/Solution/Prototype here:</a:t>
            </a:r>
            <a:endParaRPr/>
          </a:p>
          <a:p>
            <a:pPr marL="285750" indent="-285750" eaLnBrk="1" fontAlgn="auto" hangingPunct="1">
              <a:buFont typeface="Noto Sans Symbols"/>
              <a:buChar char="⮚"/>
              <a:defRPr/>
            </a:pPr>
            <a:r>
              <a:rPr lang="en-IN" dirty="0"/>
              <a:t> A Mental Health Blog web application which take’s up a questionnaire’s of based on situation situations and detecting the range of depression (low, medium, high).</a:t>
            </a:r>
          </a:p>
          <a:p>
            <a:pPr marL="285750" indent="-285750" eaLnBrk="1" fontAlgn="auto" hangingPunct="1">
              <a:buFont typeface="Noto Sans Symbols"/>
              <a:buChar char="⮚"/>
              <a:defRPr/>
            </a:pPr>
            <a:r>
              <a:rPr lang="en-IN" dirty="0"/>
              <a:t>Based on the level of depression they can take up the different kinds of therapy’s which are provided by our website.</a:t>
            </a:r>
          </a:p>
          <a:p>
            <a:pPr marL="285750" indent="-285750" eaLnBrk="1" fontAlgn="auto" hangingPunct="1">
              <a:buFont typeface="Noto Sans Symbols"/>
              <a:buChar char="⮚"/>
              <a:defRPr/>
            </a:pPr>
            <a:r>
              <a:rPr lang="en-IN" dirty="0"/>
              <a:t>If the level of the depression is high , our website will provide the feature to consult the different type’s of doctors. </a:t>
            </a:r>
            <a:endParaRPr/>
          </a:p>
        </p:txBody>
      </p:sp>
      <p:sp>
        <p:nvSpPr>
          <p:cNvPr id="15364" name="Google Shape;219;p2">
            <a:extLst>
              <a:ext uri="{FF2B5EF4-FFF2-40B4-BE49-F238E27FC236}">
                <a16:creationId xmlns:a16="http://schemas.microsoft.com/office/drawing/2014/main" id="{305D9D7D-C572-EBC5-587B-FDC9239CC45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fld id="{D902D686-9CD7-4A41-8858-43001BC8A61B}" type="slidenum">
              <a:rPr lang="en-US" altLang="en-US" sz="1100">
                <a:latin typeface="Libre Franklin" pitchFamily="2" charset="0"/>
                <a:sym typeface="Libre Franklin" pitchFamily="2" charset="0"/>
              </a:rPr>
              <a:pPr/>
              <a:t>3</a:t>
            </a:fld>
            <a:endParaRPr lang="en-US" altLang="en-US" sz="1100">
              <a:latin typeface="Libre Franklin" pitchFamily="2" charset="0"/>
              <a:sym typeface="Libre Franklin" pitchFamily="2" charset="0"/>
            </a:endParaRPr>
          </a:p>
        </p:txBody>
      </p:sp>
      <p:sp>
        <p:nvSpPr>
          <p:cNvPr id="15365" name="Google Shape;221;p2">
            <a:extLst>
              <a:ext uri="{FF2B5EF4-FFF2-40B4-BE49-F238E27FC236}">
                <a16:creationId xmlns:a16="http://schemas.microsoft.com/office/drawing/2014/main" id="{6A40B82C-5039-1566-0A24-9F34575299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78700" y="2117725"/>
            <a:ext cx="46894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>
            <a:spAutoFit/>
          </a:bodyPr>
          <a:lstStyle>
            <a:lvl1pPr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buClr>
                <a:srgbClr val="000000"/>
              </a:buClr>
              <a:buFont typeface="Arial" panose="020B0604020202020204" pitchFamily="34" charset="0"/>
              <a:buNone/>
            </a:pPr>
            <a:endParaRPr lang="en-US" altLang="en-US"/>
          </a:p>
        </p:txBody>
      </p:sp>
      <p:sp>
        <p:nvSpPr>
          <p:cNvPr id="222" name="Google Shape;222;p2">
            <a:extLst>
              <a:ext uri="{FF2B5EF4-FFF2-40B4-BE49-F238E27FC236}">
                <a16:creationId xmlns:a16="http://schemas.microsoft.com/office/drawing/2014/main" id="{3F7ABFBE-2E5D-57CB-0481-802D3BAABF75}"/>
              </a:ext>
            </a:extLst>
          </p:cNvPr>
          <p:cNvSpPr txBox="1"/>
          <p:nvPr/>
        </p:nvSpPr>
        <p:spPr>
          <a:xfrm>
            <a:off x="7378700" y="3700463"/>
            <a:ext cx="4572000" cy="28797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lIns="0" tIns="0" rIns="0" bIns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  <a:defRPr/>
            </a:pPr>
            <a:r>
              <a:rPr lang="en-US" sz="1800" kern="0" dirty="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Describe your Technology stack here</a:t>
            </a:r>
            <a:r>
              <a:rPr lang="en-US" sz="1600" kern="0" dirty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:</a:t>
            </a:r>
            <a:endParaRPr kern="0">
              <a:latin typeface="Arial"/>
              <a:ea typeface="Arial"/>
              <a:cs typeface="Arial"/>
              <a:sym typeface="Arial"/>
            </a:endParaRPr>
          </a:p>
          <a:p>
            <a:pPr marL="285750" indent="-285750" eaLnBrk="1" fontAlgn="auto" hangingPunct="1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⮚"/>
              <a:defRPr/>
            </a:pPr>
            <a:r>
              <a:rPr lang="en-US" sz="1600" kern="0" dirty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 Html</a:t>
            </a:r>
          </a:p>
          <a:p>
            <a:pPr marL="285750" indent="-285750" eaLnBrk="1" fontAlgn="auto" hangingPunct="1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⮚"/>
              <a:defRPr/>
            </a:pPr>
            <a:r>
              <a:rPr lang="en-IN" sz="1600" kern="0" dirty="0" err="1">
                <a:solidFill>
                  <a:schemeClr val="dk1"/>
                </a:solidFill>
                <a:latin typeface="Libre Franklin"/>
                <a:ea typeface="Arial"/>
                <a:cs typeface="Arial"/>
                <a:sym typeface="Libre Franklin"/>
              </a:rPr>
              <a:t>Css</a:t>
            </a:r>
            <a:endParaRPr lang="en-IN" sz="1600" kern="0" dirty="0">
              <a:solidFill>
                <a:schemeClr val="dk1"/>
              </a:solidFill>
              <a:latin typeface="Libre Franklin"/>
              <a:ea typeface="Arial"/>
              <a:cs typeface="Arial"/>
              <a:sym typeface="Libre Franklin"/>
            </a:endParaRPr>
          </a:p>
          <a:p>
            <a:pPr marL="285750" indent="-285750" eaLnBrk="1" fontAlgn="auto" hangingPunct="1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⮚"/>
              <a:defRPr/>
            </a:pPr>
            <a:r>
              <a:rPr lang="en-IN" sz="1600" kern="0" dirty="0">
                <a:solidFill>
                  <a:schemeClr val="dk1"/>
                </a:solidFill>
                <a:latin typeface="Libre Franklin"/>
                <a:ea typeface="Arial"/>
                <a:cs typeface="Arial"/>
                <a:sym typeface="Libre Franklin"/>
              </a:rPr>
              <a:t>Java script</a:t>
            </a:r>
          </a:p>
          <a:p>
            <a:pPr marL="285750" indent="-285750" eaLnBrk="1" fontAlgn="auto" hangingPunct="1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⮚"/>
              <a:defRPr/>
            </a:pPr>
            <a:r>
              <a:rPr lang="en-IN" sz="1600" kern="0" dirty="0" err="1">
                <a:solidFill>
                  <a:schemeClr val="dk1"/>
                </a:solidFill>
                <a:latin typeface="Libre Franklin"/>
                <a:ea typeface="Arial"/>
                <a:cs typeface="Arial"/>
                <a:sym typeface="Libre Franklin"/>
              </a:rPr>
              <a:t>Php</a:t>
            </a:r>
            <a:endParaRPr lang="en-IN" sz="1600" kern="0" dirty="0">
              <a:solidFill>
                <a:schemeClr val="dk1"/>
              </a:solidFill>
              <a:latin typeface="Libre Franklin"/>
              <a:ea typeface="Arial"/>
              <a:cs typeface="Arial"/>
              <a:sym typeface="Libre Franklin"/>
            </a:endParaRPr>
          </a:p>
          <a:p>
            <a:pPr marL="285750" indent="-285750" eaLnBrk="1" fontAlgn="auto" hangingPunct="1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⮚"/>
              <a:defRPr/>
            </a:pPr>
            <a:r>
              <a:rPr lang="en-IN" sz="1600" kern="0" dirty="0">
                <a:solidFill>
                  <a:schemeClr val="dk1"/>
                </a:solidFill>
                <a:latin typeface="Libre Franklin"/>
                <a:ea typeface="Arial"/>
                <a:cs typeface="Arial"/>
                <a:sym typeface="Libre Franklin"/>
              </a:rPr>
              <a:t>Python</a:t>
            </a:r>
          </a:p>
          <a:p>
            <a:pPr marL="285750" indent="-285750" eaLnBrk="1" fontAlgn="auto" hangingPunct="1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⮚"/>
              <a:defRPr/>
            </a:pPr>
            <a:r>
              <a:rPr lang="en-IN" sz="1600" kern="0" dirty="0">
                <a:solidFill>
                  <a:schemeClr val="dk1"/>
                </a:solidFill>
                <a:latin typeface="Libre Franklin"/>
                <a:ea typeface="Arial"/>
                <a:cs typeface="Arial"/>
                <a:sym typeface="Libre Franklin"/>
              </a:rPr>
              <a:t>Decision tree classifier (ml algorithm)</a:t>
            </a:r>
          </a:p>
          <a:p>
            <a:pPr marL="285750" indent="-285750" eaLnBrk="1" fontAlgn="auto" hangingPunct="1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⮚"/>
              <a:defRPr/>
            </a:pPr>
            <a:r>
              <a:rPr lang="en-IN" sz="1600" kern="0" dirty="0">
                <a:solidFill>
                  <a:schemeClr val="dk1"/>
                </a:solidFill>
                <a:latin typeface="Libre Franklin"/>
                <a:ea typeface="Arial"/>
                <a:cs typeface="Arial"/>
                <a:sym typeface="Libre Franklin"/>
              </a:rPr>
              <a:t>Mask R-CNN (dl algorithm)</a:t>
            </a:r>
            <a:endParaRPr kern="0">
              <a:latin typeface="Arial"/>
              <a:ea typeface="Arial"/>
              <a:cs typeface="Arial"/>
              <a:sym typeface="Arial"/>
            </a:endParaRPr>
          </a:p>
          <a:p>
            <a:pPr eaLnBrk="1" fontAlgn="auto" hangingPunct="1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/>
            </a:pPr>
            <a:endParaRPr sz="1600" kern="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>
            <a:extLst>
              <a:ext uri="{FF2B5EF4-FFF2-40B4-BE49-F238E27FC236}">
                <a16:creationId xmlns:a16="http://schemas.microsoft.com/office/drawing/2014/main" id="{F24D9ED1-9E0E-A7EE-FA16-34DF3252414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7000" y="179388"/>
            <a:ext cx="4941888" cy="609600"/>
          </a:xfrm>
        </p:spPr>
        <p:txBody>
          <a:bodyPr/>
          <a:lstStyle/>
          <a:p>
            <a:pPr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Franklin Gothic" charset="0"/>
              <a:buNone/>
            </a:pPr>
            <a:r>
              <a:rPr lang="en-IN" altLang="en-US">
                <a:solidFill>
                  <a:srgbClr val="000000"/>
                </a:solidFill>
                <a:latin typeface="Franklin Gothic" charset="0"/>
                <a:cs typeface="Franklin Gothic" charset="0"/>
                <a:sym typeface="Franklin Gothic" charset="0"/>
              </a:rPr>
              <a:t>FlowChart:</a:t>
            </a:r>
            <a:endParaRPr lang="en-US" altLang="en-US">
              <a:solidFill>
                <a:srgbClr val="000000"/>
              </a:solidFill>
              <a:latin typeface="Franklin Gothic" charset="0"/>
              <a:cs typeface="Franklin Gothic" charset="0"/>
              <a:sym typeface="Franklin Gothic" charset="0"/>
            </a:endParaRPr>
          </a:p>
        </p:txBody>
      </p:sp>
      <p:sp>
        <p:nvSpPr>
          <p:cNvPr id="16387" name="Slide Number Placeholder 2">
            <a:extLst>
              <a:ext uri="{FF2B5EF4-FFF2-40B4-BE49-F238E27FC236}">
                <a16:creationId xmlns:a16="http://schemas.microsoft.com/office/drawing/2014/main" id="{9E4C7E60-CC5E-926E-6AD8-4D2AC256C2B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fld id="{E91ACBD9-FBF9-4157-A652-7A5507CB0F55}" type="slidenum">
              <a:rPr lang="en-US" altLang="en-US" sz="1100">
                <a:latin typeface="Libre Franklin" pitchFamily="2" charset="0"/>
                <a:sym typeface="Libre Franklin" pitchFamily="2" charset="0"/>
              </a:rPr>
              <a:pPr/>
              <a:t>4</a:t>
            </a:fld>
            <a:endParaRPr lang="en-US" altLang="en-US" sz="1100">
              <a:latin typeface="Libre Franklin" pitchFamily="2" charset="0"/>
              <a:sym typeface="Libre Franklin" pitchFamily="2" charset="0"/>
            </a:endParaRPr>
          </a:p>
        </p:txBody>
      </p:sp>
      <p:pic>
        <p:nvPicPr>
          <p:cNvPr id="16388" name="Picture 2">
            <a:extLst>
              <a:ext uri="{FF2B5EF4-FFF2-40B4-BE49-F238E27FC236}">
                <a16:creationId xmlns:a16="http://schemas.microsoft.com/office/drawing/2014/main" id="{2E92BF53-420A-B33E-EBEF-730127C424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3650" y="0"/>
            <a:ext cx="3706813" cy="615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5B502A-C3EB-3950-9DC8-C3222B5BAC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613" y="879475"/>
            <a:ext cx="4941887" cy="611188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IN" dirty="0"/>
              <a:t>Screenshots of Project:</a:t>
            </a:r>
            <a:endParaRPr lang="en-US" dirty="0"/>
          </a:p>
        </p:txBody>
      </p:sp>
      <p:sp>
        <p:nvSpPr>
          <p:cNvPr id="17411" name="Slide Number Placeholder 2">
            <a:extLst>
              <a:ext uri="{FF2B5EF4-FFF2-40B4-BE49-F238E27FC236}">
                <a16:creationId xmlns:a16="http://schemas.microsoft.com/office/drawing/2014/main" id="{6C5A370E-0582-92AE-1B23-387A2C0F091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fld id="{9522878D-1436-4B45-B22D-0DCD1148D43D}" type="slidenum">
              <a:rPr lang="en-US" altLang="en-US" sz="1100">
                <a:latin typeface="Libre Franklin" pitchFamily="2" charset="0"/>
                <a:sym typeface="Libre Franklin" pitchFamily="2" charset="0"/>
              </a:rPr>
              <a:pPr/>
              <a:t>5</a:t>
            </a:fld>
            <a:endParaRPr lang="en-US" altLang="en-US" sz="1100">
              <a:latin typeface="Libre Franklin" pitchFamily="2" charset="0"/>
              <a:sym typeface="Libre Franklin" pitchFamily="2" charset="0"/>
            </a:endParaRPr>
          </a:p>
        </p:txBody>
      </p:sp>
      <p:pic>
        <p:nvPicPr>
          <p:cNvPr id="17412" name="Picture 2">
            <a:extLst>
              <a:ext uri="{FF2B5EF4-FFF2-40B4-BE49-F238E27FC236}">
                <a16:creationId xmlns:a16="http://schemas.microsoft.com/office/drawing/2014/main" id="{606412EC-1995-61F0-D773-54738D1BA6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663" y="1512888"/>
            <a:ext cx="9688512" cy="5116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>
            <a:extLst>
              <a:ext uri="{FF2B5EF4-FFF2-40B4-BE49-F238E27FC236}">
                <a16:creationId xmlns:a16="http://schemas.microsoft.com/office/drawing/2014/main" id="{DEFA8E77-E262-E539-9FC4-C17326B553D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63613" y="879475"/>
            <a:ext cx="4941887" cy="611188"/>
          </a:xfrm>
        </p:spPr>
        <p:txBody>
          <a:bodyPr/>
          <a:lstStyle/>
          <a:p>
            <a:pPr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Franklin Gothic" charset="0"/>
              <a:buNone/>
            </a:pPr>
            <a:r>
              <a:rPr lang="en-IN" altLang="en-US">
                <a:solidFill>
                  <a:srgbClr val="000000"/>
                </a:solidFill>
                <a:latin typeface="Franklin Gothic" charset="0"/>
                <a:cs typeface="Franklin Gothic" charset="0"/>
                <a:sym typeface="Franklin Gothic" charset="0"/>
              </a:rPr>
              <a:t>Services:</a:t>
            </a:r>
            <a:endParaRPr lang="en-US" altLang="en-US">
              <a:solidFill>
                <a:srgbClr val="000000"/>
              </a:solidFill>
              <a:latin typeface="Franklin Gothic" charset="0"/>
              <a:cs typeface="Franklin Gothic" charset="0"/>
              <a:sym typeface="Franklin Gothic" charset="0"/>
            </a:endParaRPr>
          </a:p>
        </p:txBody>
      </p:sp>
      <p:sp>
        <p:nvSpPr>
          <p:cNvPr id="18435" name="Slide Number Placeholder 2">
            <a:extLst>
              <a:ext uri="{FF2B5EF4-FFF2-40B4-BE49-F238E27FC236}">
                <a16:creationId xmlns:a16="http://schemas.microsoft.com/office/drawing/2014/main" id="{F27EC0E6-9E73-D2A3-E154-726DE60649F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fld id="{E91F29C0-4CAC-4245-A4B4-176DEA391E49}" type="slidenum">
              <a:rPr lang="en-US" altLang="en-US" sz="1100">
                <a:latin typeface="Libre Franklin" pitchFamily="2" charset="0"/>
                <a:sym typeface="Libre Franklin" pitchFamily="2" charset="0"/>
              </a:rPr>
              <a:pPr/>
              <a:t>6</a:t>
            </a:fld>
            <a:endParaRPr lang="en-US" altLang="en-US" sz="1100">
              <a:latin typeface="Libre Franklin" pitchFamily="2" charset="0"/>
              <a:sym typeface="Libre Franklin" pitchFamily="2" charset="0"/>
            </a:endParaRPr>
          </a:p>
        </p:txBody>
      </p:sp>
      <p:pic>
        <p:nvPicPr>
          <p:cNvPr id="18436" name="Picture 2">
            <a:extLst>
              <a:ext uri="{FF2B5EF4-FFF2-40B4-BE49-F238E27FC236}">
                <a16:creationId xmlns:a16="http://schemas.microsoft.com/office/drawing/2014/main" id="{86616D0D-8EA5-57DA-2C8A-3FE6D2E4B5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088" y="1458913"/>
            <a:ext cx="9769475" cy="5160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>
            <a:extLst>
              <a:ext uri="{FF2B5EF4-FFF2-40B4-BE49-F238E27FC236}">
                <a16:creationId xmlns:a16="http://schemas.microsoft.com/office/drawing/2014/main" id="{EBB55192-B5D3-31D0-5303-4F70B4A19A6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63613" y="879475"/>
            <a:ext cx="4941887" cy="611188"/>
          </a:xfrm>
        </p:spPr>
        <p:txBody>
          <a:bodyPr/>
          <a:lstStyle/>
          <a:p>
            <a:pPr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Franklin Gothic" charset="0"/>
              <a:buNone/>
            </a:pPr>
            <a:r>
              <a:rPr lang="en-IN" altLang="en-US">
                <a:solidFill>
                  <a:srgbClr val="000000"/>
                </a:solidFill>
                <a:latin typeface="Franklin Gothic" charset="0"/>
                <a:cs typeface="Franklin Gothic" charset="0"/>
                <a:sym typeface="Franklin Gothic" charset="0"/>
              </a:rPr>
              <a:t>Services:</a:t>
            </a:r>
            <a:endParaRPr lang="en-US" altLang="en-US">
              <a:solidFill>
                <a:srgbClr val="000000"/>
              </a:solidFill>
              <a:latin typeface="Franklin Gothic" charset="0"/>
              <a:cs typeface="Franklin Gothic" charset="0"/>
              <a:sym typeface="Franklin Gothic" charset="0"/>
            </a:endParaRPr>
          </a:p>
        </p:txBody>
      </p:sp>
      <p:sp>
        <p:nvSpPr>
          <p:cNvPr id="19459" name="Slide Number Placeholder 2">
            <a:extLst>
              <a:ext uri="{FF2B5EF4-FFF2-40B4-BE49-F238E27FC236}">
                <a16:creationId xmlns:a16="http://schemas.microsoft.com/office/drawing/2014/main" id="{EF51292D-234C-2624-6102-CD8137D575F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fld id="{2E0793F6-E8F9-4A28-A410-A375FAEE4E2A}" type="slidenum">
              <a:rPr lang="en-US" altLang="en-US" sz="1100">
                <a:latin typeface="Libre Franklin" pitchFamily="2" charset="0"/>
                <a:sym typeface="Libre Franklin" pitchFamily="2" charset="0"/>
              </a:rPr>
              <a:pPr/>
              <a:t>7</a:t>
            </a:fld>
            <a:endParaRPr lang="en-US" altLang="en-US" sz="1100">
              <a:latin typeface="Libre Franklin" pitchFamily="2" charset="0"/>
              <a:sym typeface="Libre Franklin" pitchFamily="2" charset="0"/>
            </a:endParaRPr>
          </a:p>
        </p:txBody>
      </p:sp>
      <p:pic>
        <p:nvPicPr>
          <p:cNvPr id="19460" name="Picture 2">
            <a:extLst>
              <a:ext uri="{FF2B5EF4-FFF2-40B4-BE49-F238E27FC236}">
                <a16:creationId xmlns:a16="http://schemas.microsoft.com/office/drawing/2014/main" id="{895CAD80-38E0-855C-7A42-88098B873C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088" y="1439863"/>
            <a:ext cx="9983787" cy="5272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>
            <a:extLst>
              <a:ext uri="{FF2B5EF4-FFF2-40B4-BE49-F238E27FC236}">
                <a16:creationId xmlns:a16="http://schemas.microsoft.com/office/drawing/2014/main" id="{D3F260B4-B8E8-8969-0AE3-D56F8810EC7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63613" y="879475"/>
            <a:ext cx="4941887" cy="611188"/>
          </a:xfrm>
        </p:spPr>
        <p:txBody>
          <a:bodyPr/>
          <a:lstStyle/>
          <a:p>
            <a:pPr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Franklin Gothic" charset="0"/>
              <a:buNone/>
            </a:pPr>
            <a:r>
              <a:rPr lang="en-IN" altLang="en-US">
                <a:solidFill>
                  <a:srgbClr val="000000"/>
                </a:solidFill>
                <a:latin typeface="Franklin Gothic" charset="0"/>
                <a:cs typeface="Franklin Gothic" charset="0"/>
                <a:sym typeface="Franklin Gothic" charset="0"/>
              </a:rPr>
              <a:t>QR Code:</a:t>
            </a:r>
            <a:endParaRPr lang="en-US" altLang="en-US">
              <a:solidFill>
                <a:srgbClr val="000000"/>
              </a:solidFill>
              <a:latin typeface="Franklin Gothic" charset="0"/>
              <a:cs typeface="Franklin Gothic" charset="0"/>
              <a:sym typeface="Franklin Gothic" charset="0"/>
            </a:endParaRPr>
          </a:p>
        </p:txBody>
      </p:sp>
      <p:sp>
        <p:nvSpPr>
          <p:cNvPr id="20483" name="Slide Number Placeholder 2">
            <a:extLst>
              <a:ext uri="{FF2B5EF4-FFF2-40B4-BE49-F238E27FC236}">
                <a16:creationId xmlns:a16="http://schemas.microsoft.com/office/drawing/2014/main" id="{D8FE9101-6687-6E74-110B-409275D0CD5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fld id="{3D89FC60-DC29-4FD0-91F9-DCEA60DC45C5}" type="slidenum">
              <a:rPr lang="en-US" altLang="en-US" sz="1100">
                <a:latin typeface="Libre Franklin" pitchFamily="2" charset="0"/>
                <a:sym typeface="Libre Franklin" pitchFamily="2" charset="0"/>
              </a:rPr>
              <a:pPr/>
              <a:t>8</a:t>
            </a:fld>
            <a:endParaRPr lang="en-US" altLang="en-US" sz="1100">
              <a:latin typeface="Libre Franklin" pitchFamily="2" charset="0"/>
              <a:sym typeface="Libre Franklin" pitchFamily="2" charset="0"/>
            </a:endParaRPr>
          </a:p>
        </p:txBody>
      </p:sp>
      <p:pic>
        <p:nvPicPr>
          <p:cNvPr id="20484" name="Picture 2">
            <a:extLst>
              <a:ext uri="{FF2B5EF4-FFF2-40B4-BE49-F238E27FC236}">
                <a16:creationId xmlns:a16="http://schemas.microsoft.com/office/drawing/2014/main" id="{FDDA4381-57E5-2BF7-40EC-2405C261A8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300" y="1492250"/>
            <a:ext cx="9837738" cy="5195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>
            <a:extLst>
              <a:ext uri="{FF2B5EF4-FFF2-40B4-BE49-F238E27FC236}">
                <a16:creationId xmlns:a16="http://schemas.microsoft.com/office/drawing/2014/main" id="{11985C5F-C29B-2BFD-90D0-6D4571A5D87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63613" y="879475"/>
            <a:ext cx="4941887" cy="611188"/>
          </a:xfrm>
        </p:spPr>
        <p:txBody>
          <a:bodyPr/>
          <a:lstStyle/>
          <a:p>
            <a:pPr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Franklin Gothic" charset="0"/>
              <a:buNone/>
            </a:pPr>
            <a:r>
              <a:rPr lang="en-IN" altLang="en-US">
                <a:solidFill>
                  <a:srgbClr val="000000"/>
                </a:solidFill>
                <a:latin typeface="Franklin Gothic" charset="0"/>
                <a:cs typeface="Franklin Gothic" charset="0"/>
                <a:sym typeface="Franklin Gothic" charset="0"/>
              </a:rPr>
              <a:t>Talk Therapy:</a:t>
            </a:r>
            <a:endParaRPr lang="en-US" altLang="en-US">
              <a:solidFill>
                <a:srgbClr val="000000"/>
              </a:solidFill>
              <a:latin typeface="Franklin Gothic" charset="0"/>
              <a:cs typeface="Franklin Gothic" charset="0"/>
              <a:sym typeface="Franklin Gothic" charset="0"/>
            </a:endParaRPr>
          </a:p>
        </p:txBody>
      </p:sp>
      <p:sp>
        <p:nvSpPr>
          <p:cNvPr id="21507" name="Slide Number Placeholder 2">
            <a:extLst>
              <a:ext uri="{FF2B5EF4-FFF2-40B4-BE49-F238E27FC236}">
                <a16:creationId xmlns:a16="http://schemas.microsoft.com/office/drawing/2014/main" id="{C178A643-7D96-B686-BFB2-2E19CC797BC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fld id="{1C714DD7-927B-4742-BB14-944C44758445}" type="slidenum">
              <a:rPr lang="en-US" altLang="en-US" sz="1100">
                <a:latin typeface="Libre Franklin" pitchFamily="2" charset="0"/>
                <a:sym typeface="Libre Franklin" pitchFamily="2" charset="0"/>
              </a:rPr>
              <a:pPr/>
              <a:t>9</a:t>
            </a:fld>
            <a:endParaRPr lang="en-US" altLang="en-US" sz="1100">
              <a:latin typeface="Libre Franklin" pitchFamily="2" charset="0"/>
              <a:sym typeface="Libre Franklin" pitchFamily="2" charset="0"/>
            </a:endParaRPr>
          </a:p>
        </p:txBody>
      </p:sp>
      <p:pic>
        <p:nvPicPr>
          <p:cNvPr id="21508" name="Picture 2">
            <a:extLst>
              <a:ext uri="{FF2B5EF4-FFF2-40B4-BE49-F238E27FC236}">
                <a16:creationId xmlns:a16="http://schemas.microsoft.com/office/drawing/2014/main" id="{5CD278B4-F800-AB70-3410-C22AEEE234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925" y="1444625"/>
            <a:ext cx="9983788" cy="527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heme1">
  <a:themeElements>
    <a:clrScheme name="Swiss">
      <a:dk1>
        <a:srgbClr val="000000"/>
      </a:dk1>
      <a:lt1>
        <a:srgbClr val="FFFFFF"/>
      </a:lt1>
      <a:dk2>
        <a:srgbClr val="E4E4E4"/>
      </a:dk2>
      <a:lt2>
        <a:srgbClr val="7CA655"/>
      </a:lt2>
      <a:accent1>
        <a:srgbClr val="A9D4DB"/>
      </a:accent1>
      <a:accent2>
        <a:srgbClr val="FBE284"/>
      </a:accent2>
      <a:accent3>
        <a:srgbClr val="4495A2"/>
      </a:accent3>
      <a:accent4>
        <a:srgbClr val="AA5881"/>
      </a:accent4>
      <a:accent5>
        <a:srgbClr val="E06742"/>
      </a:accent5>
      <a:accent6>
        <a:srgbClr val="F9D448"/>
      </a:accent6>
      <a:hlink>
        <a:srgbClr val="4495A2"/>
      </a:hlink>
      <a:folHlink>
        <a:srgbClr val="AA588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73</TotalTime>
  <Words>254</Words>
  <Application>Microsoft Office PowerPoint</Application>
  <PresentationFormat>Widescreen</PresentationFormat>
  <Paragraphs>70</Paragraphs>
  <Slides>14</Slides>
  <Notes>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Theme1</vt:lpstr>
      <vt:lpstr>PowerPoint Presentation</vt:lpstr>
      <vt:lpstr>Basic Details of the Team and Problem Statement</vt:lpstr>
      <vt:lpstr>Idea/Approach Details</vt:lpstr>
      <vt:lpstr>FlowChart:</vt:lpstr>
      <vt:lpstr>Screenshots of Project:</vt:lpstr>
      <vt:lpstr>Services:</vt:lpstr>
      <vt:lpstr>Services:</vt:lpstr>
      <vt:lpstr>QR Code:</vt:lpstr>
      <vt:lpstr>Talk Therapy:</vt:lpstr>
      <vt:lpstr>Mental health Blog:</vt:lpstr>
      <vt:lpstr>Stress Level Detector</vt:lpstr>
      <vt:lpstr>YogaFit:</vt:lpstr>
      <vt:lpstr>Idea/Approach Details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Sarim Moin</dc:creator>
  <cp:lastModifiedBy>Srija Dandu</cp:lastModifiedBy>
  <cp:revision>13</cp:revision>
  <dcterms:created xsi:type="dcterms:W3CDTF">2022-02-11T07:14:46Z</dcterms:created>
  <dcterms:modified xsi:type="dcterms:W3CDTF">2024-07-29T12:16:15Z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